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56" r:id="rId2"/>
    <p:sldId id="258" r:id="rId3"/>
    <p:sldId id="263" r:id="rId4"/>
    <p:sldId id="257" r:id="rId5"/>
    <p:sldId id="259" r:id="rId6"/>
    <p:sldId id="260" r:id="rId7"/>
    <p:sldId id="261" r:id="rId8"/>
    <p:sldId id="262" r:id="rId9"/>
    <p:sldId id="271" r:id="rId10"/>
    <p:sldId id="272" r:id="rId11"/>
    <p:sldId id="264" r:id="rId12"/>
    <p:sldId id="292" r:id="rId13"/>
    <p:sldId id="291" r:id="rId14"/>
    <p:sldId id="267" r:id="rId15"/>
    <p:sldId id="268" r:id="rId16"/>
    <p:sldId id="269" r:id="rId17"/>
    <p:sldId id="276" r:id="rId18"/>
    <p:sldId id="290" r:id="rId19"/>
    <p:sldId id="277" r:id="rId20"/>
    <p:sldId id="294" r:id="rId21"/>
    <p:sldId id="293" r:id="rId22"/>
    <p:sldId id="296" r:id="rId23"/>
    <p:sldId id="278" r:id="rId24"/>
    <p:sldId id="283" r:id="rId25"/>
    <p:sldId id="284" r:id="rId26"/>
    <p:sldId id="285" r:id="rId27"/>
    <p:sldId id="286" r:id="rId28"/>
    <p:sldId id="287" r:id="rId29"/>
    <p:sldId id="298" r:id="rId30"/>
    <p:sldId id="279" r:id="rId31"/>
    <p:sldId id="280" r:id="rId32"/>
    <p:sldId id="281" r:id="rId33"/>
    <p:sldId id="282" r:id="rId34"/>
    <p:sldId id="297" r:id="rId35"/>
    <p:sldId id="288"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D22085-0978-480D-98A7-3668DDC48CCF}">
          <p14:sldIdLst>
            <p14:sldId id="256"/>
            <p14:sldId id="258"/>
            <p14:sldId id="263"/>
            <p14:sldId id="257"/>
            <p14:sldId id="259"/>
            <p14:sldId id="260"/>
            <p14:sldId id="261"/>
            <p14:sldId id="262"/>
          </p14:sldIdLst>
        </p14:section>
        <p14:section name="AI Bias" id="{512244EF-FA11-40C2-832C-5C4A1912B9FB}">
          <p14:sldIdLst>
            <p14:sldId id="271"/>
            <p14:sldId id="272"/>
            <p14:sldId id="264"/>
            <p14:sldId id="292"/>
            <p14:sldId id="291"/>
            <p14:sldId id="267"/>
            <p14:sldId id="268"/>
            <p14:sldId id="269"/>
            <p14:sldId id="276"/>
          </p14:sldIdLst>
        </p14:section>
        <p14:section name="Govt Solutions" id="{F333E15F-D3A7-4C35-80C2-21D17DA29E56}">
          <p14:sldIdLst>
            <p14:sldId id="290"/>
            <p14:sldId id="277"/>
            <p14:sldId id="294"/>
            <p14:sldId id="293"/>
            <p14:sldId id="296"/>
          </p14:sldIdLst>
        </p14:section>
        <p14:section name="Human Centered Design" id="{69F07185-852B-4D86-856B-662E3C7E3FCE}">
          <p14:sldIdLst>
            <p14:sldId id="278"/>
            <p14:sldId id="283"/>
            <p14:sldId id="284"/>
            <p14:sldId id="285"/>
            <p14:sldId id="286"/>
            <p14:sldId id="287"/>
          </p14:sldIdLst>
        </p14:section>
        <p14:section name="Responsible AI Tenets" id="{C0B67627-268F-4249-A318-37705DD23824}">
          <p14:sldIdLst>
            <p14:sldId id="298"/>
          </p14:sldIdLst>
        </p14:section>
        <p14:section name="Tune Algorithm" id="{AC51558C-5982-4D0B-9BCB-8B7B84270DC9}">
          <p14:sldIdLst>
            <p14:sldId id="279"/>
            <p14:sldId id="280"/>
            <p14:sldId id="281"/>
            <p14:sldId id="282"/>
            <p14:sldId id="297"/>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00" autoAdjust="0"/>
    <p:restoredTop sz="87445" autoAdjust="0"/>
  </p:normalViewPr>
  <p:slideViewPr>
    <p:cSldViewPr snapToGrid="0">
      <p:cViewPr varScale="1">
        <p:scale>
          <a:sx n="102" d="100"/>
          <a:sy n="102" d="100"/>
        </p:scale>
        <p:origin x="12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HIREN J Lt Col USAF AETC AFIT/LSS" userId="S::hiren.patel@us.af.mil::df573836-b4bc-4d9d-bd92-07e878188ee4" providerId="AD" clId="Web-{46761B6E-9092-08BD-D700-60140CD075D4}"/>
    <pc:docChg chg="addSld modSld sldOrd">
      <pc:chgData name="PATEL, HIREN J Lt Col USAF AETC AFIT/LSS" userId="S::hiren.patel@us.af.mil::df573836-b4bc-4d9d-bd92-07e878188ee4" providerId="AD" clId="Web-{46761B6E-9092-08BD-D700-60140CD075D4}" dt="2022-10-12T19:14:43.545" v="127" actId="1076"/>
      <pc:docMkLst>
        <pc:docMk/>
      </pc:docMkLst>
      <pc:sldChg chg="mod modShow">
        <pc:chgData name="PATEL, HIREN J Lt Col USAF AETC AFIT/LSS" userId="S::hiren.patel@us.af.mil::df573836-b4bc-4d9d-bd92-07e878188ee4" providerId="AD" clId="Web-{46761B6E-9092-08BD-D700-60140CD075D4}" dt="2022-10-12T18:28:36.334" v="1"/>
        <pc:sldMkLst>
          <pc:docMk/>
          <pc:sldMk cId="2222339200" sldId="262"/>
        </pc:sldMkLst>
      </pc:sldChg>
      <pc:sldChg chg="mod modShow">
        <pc:chgData name="PATEL, HIREN J Lt Col USAF AETC AFIT/LSS" userId="S::hiren.patel@us.af.mil::df573836-b4bc-4d9d-bd92-07e878188ee4" providerId="AD" clId="Web-{46761B6E-9092-08BD-D700-60140CD075D4}" dt="2022-10-12T18:28:28.537" v="0"/>
        <pc:sldMkLst>
          <pc:docMk/>
          <pc:sldMk cId="2542796941" sldId="263"/>
        </pc:sldMkLst>
      </pc:sldChg>
      <pc:sldChg chg="modSp ord">
        <pc:chgData name="PATEL, HIREN J Lt Col USAF AETC AFIT/LSS" userId="S::hiren.patel@us.af.mil::df573836-b4bc-4d9d-bd92-07e878188ee4" providerId="AD" clId="Web-{46761B6E-9092-08BD-D700-60140CD075D4}" dt="2022-10-12T18:41:19.986" v="9"/>
        <pc:sldMkLst>
          <pc:docMk/>
          <pc:sldMk cId="3636337289" sldId="264"/>
        </pc:sldMkLst>
        <pc:spChg chg="mod">
          <ac:chgData name="PATEL, HIREN J Lt Col USAF AETC AFIT/LSS" userId="S::hiren.patel@us.af.mil::df573836-b4bc-4d9d-bd92-07e878188ee4" providerId="AD" clId="Web-{46761B6E-9092-08BD-D700-60140CD075D4}" dt="2022-10-12T18:28:44.209" v="3" actId="20577"/>
          <ac:spMkLst>
            <pc:docMk/>
            <pc:sldMk cId="3636337289" sldId="264"/>
            <ac:spMk id="2" creationId="{99A186A7-0C09-A9D3-D8D8-08DEB41CC77E}"/>
          </ac:spMkLst>
        </pc:spChg>
      </pc:sldChg>
      <pc:sldChg chg="addSp modSp ord">
        <pc:chgData name="PATEL, HIREN J Lt Col USAF AETC AFIT/LSS" userId="S::hiren.patel@us.af.mil::df573836-b4bc-4d9d-bd92-07e878188ee4" providerId="AD" clId="Web-{46761B6E-9092-08BD-D700-60140CD075D4}" dt="2022-10-12T18:41:19.986" v="8"/>
        <pc:sldMkLst>
          <pc:docMk/>
          <pc:sldMk cId="1287853098" sldId="265"/>
        </pc:sldMkLst>
        <pc:picChg chg="add mod">
          <ac:chgData name="PATEL, HIREN J Lt Col USAF AETC AFIT/LSS" userId="S::hiren.patel@us.af.mil::df573836-b4bc-4d9d-bd92-07e878188ee4" providerId="AD" clId="Web-{46761B6E-9092-08BD-D700-60140CD075D4}" dt="2022-10-12T18:35:27.434" v="7" actId="1076"/>
          <ac:picMkLst>
            <pc:docMk/>
            <pc:sldMk cId="1287853098" sldId="265"/>
            <ac:picMk id="11" creationId="{65A9CA20-1852-E219-08FB-2BDDA2C68FEB}"/>
          </ac:picMkLst>
        </pc:picChg>
      </pc:sldChg>
      <pc:sldChg chg="addSp delSp modSp">
        <pc:chgData name="PATEL, HIREN J Lt Col USAF AETC AFIT/LSS" userId="S::hiren.patel@us.af.mil::df573836-b4bc-4d9d-bd92-07e878188ee4" providerId="AD" clId="Web-{46761B6E-9092-08BD-D700-60140CD075D4}" dt="2022-10-12T18:44:17.879" v="50"/>
        <pc:sldMkLst>
          <pc:docMk/>
          <pc:sldMk cId="3284626748" sldId="266"/>
        </pc:sldMkLst>
        <pc:spChg chg="add del">
          <ac:chgData name="PATEL, HIREN J Lt Col USAF AETC AFIT/LSS" userId="S::hiren.patel@us.af.mil::df573836-b4bc-4d9d-bd92-07e878188ee4" providerId="AD" clId="Web-{46761B6E-9092-08BD-D700-60140CD075D4}" dt="2022-10-12T18:44:05.863" v="31"/>
          <ac:spMkLst>
            <pc:docMk/>
            <pc:sldMk cId="3284626748" sldId="266"/>
            <ac:spMk id="10" creationId="{375F2697-48E8-F3B7-CB7E-70531E67016A}"/>
          </ac:spMkLst>
        </pc:spChg>
        <pc:spChg chg="add del">
          <ac:chgData name="PATEL, HIREN J Lt Col USAF AETC AFIT/LSS" userId="S::hiren.patel@us.af.mil::df573836-b4bc-4d9d-bd92-07e878188ee4" providerId="AD" clId="Web-{46761B6E-9092-08BD-D700-60140CD075D4}" dt="2022-10-12T18:44:05.863" v="32"/>
          <ac:spMkLst>
            <pc:docMk/>
            <pc:sldMk cId="3284626748" sldId="266"/>
            <ac:spMk id="11" creationId="{4E02FBE8-994E-3AE9-FC7F-90F0E4046DD1}"/>
          </ac:spMkLst>
        </pc:spChg>
        <pc:picChg chg="add del mod">
          <ac:chgData name="PATEL, HIREN J Lt Col USAF AETC AFIT/LSS" userId="S::hiren.patel@us.af.mil::df573836-b4bc-4d9d-bd92-07e878188ee4" providerId="AD" clId="Web-{46761B6E-9092-08BD-D700-60140CD075D4}" dt="2022-10-12T18:44:17.879" v="50"/>
          <ac:picMkLst>
            <pc:docMk/>
            <pc:sldMk cId="3284626748" sldId="266"/>
            <ac:picMk id="4" creationId="{F05D224C-400A-3E73-9DDE-14A25D2535FA}"/>
          </ac:picMkLst>
        </pc:picChg>
        <pc:picChg chg="add del mod">
          <ac:chgData name="PATEL, HIREN J Lt Col USAF AETC AFIT/LSS" userId="S::hiren.patel@us.af.mil::df573836-b4bc-4d9d-bd92-07e878188ee4" providerId="AD" clId="Web-{46761B6E-9092-08BD-D700-60140CD075D4}" dt="2022-10-12T18:44:16.942" v="49"/>
          <ac:picMkLst>
            <pc:docMk/>
            <pc:sldMk cId="3284626748" sldId="266"/>
            <ac:picMk id="5" creationId="{6BDD37C2-9BBC-ADB2-D68B-0FFB8300C1E5}"/>
          </ac:picMkLst>
        </pc:picChg>
        <pc:picChg chg="add del mod">
          <ac:chgData name="PATEL, HIREN J Lt Col USAF AETC AFIT/LSS" userId="S::hiren.patel@us.af.mil::df573836-b4bc-4d9d-bd92-07e878188ee4" providerId="AD" clId="Web-{46761B6E-9092-08BD-D700-60140CD075D4}" dt="2022-10-12T18:44:16.254" v="48"/>
          <ac:picMkLst>
            <pc:docMk/>
            <pc:sldMk cId="3284626748" sldId="266"/>
            <ac:picMk id="17" creationId="{5736F8D6-B586-BFC6-38C8-F4401B672BB1}"/>
          </ac:picMkLst>
        </pc:picChg>
        <pc:picChg chg="add del mod">
          <ac:chgData name="PATEL, HIREN J Lt Col USAF AETC AFIT/LSS" userId="S::hiren.patel@us.af.mil::df573836-b4bc-4d9d-bd92-07e878188ee4" providerId="AD" clId="Web-{46761B6E-9092-08BD-D700-60140CD075D4}" dt="2022-10-12T18:44:15.504" v="47"/>
          <ac:picMkLst>
            <pc:docMk/>
            <pc:sldMk cId="3284626748" sldId="266"/>
            <ac:picMk id="18" creationId="{188C967E-3158-FCD3-60C3-FB8FBAE20CCA}"/>
          </ac:picMkLst>
        </pc:picChg>
        <pc:picChg chg="add del mod">
          <ac:chgData name="PATEL, HIREN J Lt Col USAF AETC AFIT/LSS" userId="S::hiren.patel@us.af.mil::df573836-b4bc-4d9d-bd92-07e878188ee4" providerId="AD" clId="Web-{46761B6E-9092-08BD-D700-60140CD075D4}" dt="2022-10-12T18:44:14.504" v="46"/>
          <ac:picMkLst>
            <pc:docMk/>
            <pc:sldMk cId="3284626748" sldId="266"/>
            <ac:picMk id="19" creationId="{D4933710-1292-C185-6165-E9B542DB5DDD}"/>
          </ac:picMkLst>
        </pc:picChg>
        <pc:picChg chg="add del mod">
          <ac:chgData name="PATEL, HIREN J Lt Col USAF AETC AFIT/LSS" userId="S::hiren.patel@us.af.mil::df573836-b4bc-4d9d-bd92-07e878188ee4" providerId="AD" clId="Web-{46761B6E-9092-08BD-D700-60140CD075D4}" dt="2022-10-12T18:44:13.645" v="45"/>
          <ac:picMkLst>
            <pc:docMk/>
            <pc:sldMk cId="3284626748" sldId="266"/>
            <ac:picMk id="20" creationId="{2E683797-FBEA-143C-359C-C3A3193A10F5}"/>
          </ac:picMkLst>
        </pc:picChg>
        <pc:picChg chg="add del mod">
          <ac:chgData name="PATEL, HIREN J Lt Col USAF AETC AFIT/LSS" userId="S::hiren.patel@us.af.mil::df573836-b4bc-4d9d-bd92-07e878188ee4" providerId="AD" clId="Web-{46761B6E-9092-08BD-D700-60140CD075D4}" dt="2022-10-12T18:44:13.004" v="44"/>
          <ac:picMkLst>
            <pc:docMk/>
            <pc:sldMk cId="3284626748" sldId="266"/>
            <ac:picMk id="21" creationId="{1E4800F5-A889-3142-B9B9-95B3A8793382}"/>
          </ac:picMkLst>
        </pc:picChg>
        <pc:picChg chg="add del mod">
          <ac:chgData name="PATEL, HIREN J Lt Col USAF AETC AFIT/LSS" userId="S::hiren.patel@us.af.mil::df573836-b4bc-4d9d-bd92-07e878188ee4" providerId="AD" clId="Web-{46761B6E-9092-08BD-D700-60140CD075D4}" dt="2022-10-12T18:44:12.207" v="43"/>
          <ac:picMkLst>
            <pc:docMk/>
            <pc:sldMk cId="3284626748" sldId="266"/>
            <ac:picMk id="22" creationId="{D33D2F32-B990-86E4-491E-2D2D75BCDE82}"/>
          </ac:picMkLst>
        </pc:picChg>
        <pc:picChg chg="add del mod">
          <ac:chgData name="PATEL, HIREN J Lt Col USAF AETC AFIT/LSS" userId="S::hiren.patel@us.af.mil::df573836-b4bc-4d9d-bd92-07e878188ee4" providerId="AD" clId="Web-{46761B6E-9092-08BD-D700-60140CD075D4}" dt="2022-10-12T18:44:11.363" v="42"/>
          <ac:picMkLst>
            <pc:docMk/>
            <pc:sldMk cId="3284626748" sldId="266"/>
            <ac:picMk id="23" creationId="{2F291063-6E94-EB10-6908-D41B45FFCDF2}"/>
          </ac:picMkLst>
        </pc:picChg>
      </pc:sldChg>
      <pc:sldChg chg="addSp delSp modSp add replId">
        <pc:chgData name="PATEL, HIREN J Lt Col USAF AETC AFIT/LSS" userId="S::hiren.patel@us.af.mil::df573836-b4bc-4d9d-bd92-07e878188ee4" providerId="AD" clId="Web-{46761B6E-9092-08BD-D700-60140CD075D4}" dt="2022-10-12T19:14:43.545" v="127" actId="1076"/>
        <pc:sldMkLst>
          <pc:docMk/>
          <pc:sldMk cId="2871057693" sldId="291"/>
        </pc:sldMkLst>
        <pc:spChg chg="del">
          <ac:chgData name="PATEL, HIREN J Lt Col USAF AETC AFIT/LSS" userId="S::hiren.patel@us.af.mil::df573836-b4bc-4d9d-bd92-07e878188ee4" providerId="AD" clId="Web-{46761B6E-9092-08BD-D700-60140CD075D4}" dt="2022-10-12T18:49:14.790" v="53"/>
          <ac:spMkLst>
            <pc:docMk/>
            <pc:sldMk cId="2871057693" sldId="291"/>
            <ac:spMk id="6" creationId="{036FBF9C-73A3-BC29-4F2A-C1B0F81F71BB}"/>
          </ac:spMkLst>
        </pc:spChg>
        <pc:spChg chg="add mod">
          <ac:chgData name="PATEL, HIREN J Lt Col USAF AETC AFIT/LSS" userId="S::hiren.patel@us.af.mil::df573836-b4bc-4d9d-bd92-07e878188ee4" providerId="AD" clId="Web-{46761B6E-9092-08BD-D700-60140CD075D4}" dt="2022-10-12T19:13:40.997" v="117"/>
          <ac:spMkLst>
            <pc:docMk/>
            <pc:sldMk cId="2871057693" sldId="291"/>
            <ac:spMk id="6" creationId="{1B632AB5-5377-410F-9BE2-D6F8DF6D7CDE}"/>
          </ac:spMkLst>
        </pc:spChg>
        <pc:spChg chg="del">
          <ac:chgData name="PATEL, HIREN J Lt Col USAF AETC AFIT/LSS" userId="S::hiren.patel@us.af.mil::df573836-b4bc-4d9d-bd92-07e878188ee4" providerId="AD" clId="Web-{46761B6E-9092-08BD-D700-60140CD075D4}" dt="2022-10-12T19:13:47.122" v="118"/>
          <ac:spMkLst>
            <pc:docMk/>
            <pc:sldMk cId="2871057693" sldId="291"/>
            <ac:spMk id="7" creationId="{DF236DAF-738C-A9CB-568B-269ED6FDE2D0}"/>
          </ac:spMkLst>
        </pc:spChg>
        <pc:spChg chg="del mod">
          <ac:chgData name="PATEL, HIREN J Lt Col USAF AETC AFIT/LSS" userId="S::hiren.patel@us.af.mil::df573836-b4bc-4d9d-bd92-07e878188ee4" providerId="AD" clId="Web-{46761B6E-9092-08BD-D700-60140CD075D4}" dt="2022-10-12T18:49:51.384" v="70"/>
          <ac:spMkLst>
            <pc:docMk/>
            <pc:sldMk cId="2871057693" sldId="291"/>
            <ac:spMk id="8" creationId="{0BA2202A-4B90-9F29-6FF9-5208D15D66CF}"/>
          </ac:spMkLst>
        </pc:spChg>
        <pc:spChg chg="add mod">
          <ac:chgData name="PATEL, HIREN J Lt Col USAF AETC AFIT/LSS" userId="S::hiren.patel@us.af.mil::df573836-b4bc-4d9d-bd92-07e878188ee4" providerId="AD" clId="Web-{46761B6E-9092-08BD-D700-60140CD075D4}" dt="2022-10-12T19:14:43.545" v="127" actId="1076"/>
          <ac:spMkLst>
            <pc:docMk/>
            <pc:sldMk cId="2871057693" sldId="291"/>
            <ac:spMk id="8" creationId="{C4B7E3A9-682E-441A-3EA2-89CE301D81F9}"/>
          </ac:spMkLst>
        </pc:spChg>
        <pc:spChg chg="del">
          <ac:chgData name="PATEL, HIREN J Lt Col USAF AETC AFIT/LSS" userId="S::hiren.patel@us.af.mil::df573836-b4bc-4d9d-bd92-07e878188ee4" providerId="AD" clId="Web-{46761B6E-9092-08BD-D700-60140CD075D4}" dt="2022-10-12T18:49:52.712" v="71"/>
          <ac:spMkLst>
            <pc:docMk/>
            <pc:sldMk cId="2871057693" sldId="291"/>
            <ac:spMk id="9" creationId="{7410D382-7733-CD9D-291B-A88D3BF7BDB9}"/>
          </ac:spMkLst>
        </pc:spChg>
        <pc:spChg chg="del mod">
          <ac:chgData name="PATEL, HIREN J Lt Col USAF AETC AFIT/LSS" userId="S::hiren.patel@us.af.mil::df573836-b4bc-4d9d-bd92-07e878188ee4" providerId="AD" clId="Web-{46761B6E-9092-08BD-D700-60140CD075D4}" dt="2022-10-12T18:50:30.869" v="92"/>
          <ac:spMkLst>
            <pc:docMk/>
            <pc:sldMk cId="2871057693" sldId="291"/>
            <ac:spMk id="10" creationId="{375F2697-48E8-F3B7-CB7E-70531E67016A}"/>
          </ac:spMkLst>
        </pc:spChg>
        <pc:spChg chg="del mod">
          <ac:chgData name="PATEL, HIREN J Lt Col USAF AETC AFIT/LSS" userId="S::hiren.patel@us.af.mil::df573836-b4bc-4d9d-bd92-07e878188ee4" providerId="AD" clId="Web-{46761B6E-9092-08BD-D700-60140CD075D4}" dt="2022-10-12T18:50:30.869" v="91"/>
          <ac:spMkLst>
            <pc:docMk/>
            <pc:sldMk cId="2871057693" sldId="291"/>
            <ac:spMk id="11" creationId="{4E02FBE8-994E-3AE9-FC7F-90F0E4046DD1}"/>
          </ac:spMkLst>
        </pc:spChg>
        <pc:spChg chg="del">
          <ac:chgData name="PATEL, HIREN J Lt Col USAF AETC AFIT/LSS" userId="S::hiren.patel@us.af.mil::df573836-b4bc-4d9d-bd92-07e878188ee4" providerId="AD" clId="Web-{46761B6E-9092-08BD-D700-60140CD075D4}" dt="2022-10-12T18:49:21.446" v="58"/>
          <ac:spMkLst>
            <pc:docMk/>
            <pc:sldMk cId="2871057693" sldId="291"/>
            <ac:spMk id="12" creationId="{01AE855B-E1E7-1D7D-8A79-CCABE280B1F1}"/>
          </ac:spMkLst>
        </pc:spChg>
        <pc:spChg chg="del">
          <ac:chgData name="PATEL, HIREN J Lt Col USAF AETC AFIT/LSS" userId="S::hiren.patel@us.af.mil::df573836-b4bc-4d9d-bd92-07e878188ee4" providerId="AD" clId="Web-{46761B6E-9092-08BD-D700-60140CD075D4}" dt="2022-10-12T18:49:19.430" v="56"/>
          <ac:spMkLst>
            <pc:docMk/>
            <pc:sldMk cId="2871057693" sldId="291"/>
            <ac:spMk id="13" creationId="{C5576498-1E58-D67D-A97E-30164C6187D9}"/>
          </ac:spMkLst>
        </pc:spChg>
        <pc:spChg chg="del">
          <ac:chgData name="PATEL, HIREN J Lt Col USAF AETC AFIT/LSS" userId="S::hiren.patel@us.af.mil::df573836-b4bc-4d9d-bd92-07e878188ee4" providerId="AD" clId="Web-{46761B6E-9092-08BD-D700-60140CD075D4}" dt="2022-10-12T18:49:20.024" v="57"/>
          <ac:spMkLst>
            <pc:docMk/>
            <pc:sldMk cId="2871057693" sldId="291"/>
            <ac:spMk id="14" creationId="{750B6F87-2BFB-D470-F9D8-F4FE59E0DA45}"/>
          </ac:spMkLst>
        </pc:spChg>
        <pc:spChg chg="del">
          <ac:chgData name="PATEL, HIREN J Lt Col USAF AETC AFIT/LSS" userId="S::hiren.patel@us.af.mil::df573836-b4bc-4d9d-bd92-07e878188ee4" providerId="AD" clId="Web-{46761B6E-9092-08BD-D700-60140CD075D4}" dt="2022-10-12T18:49:16.868" v="54"/>
          <ac:spMkLst>
            <pc:docMk/>
            <pc:sldMk cId="2871057693" sldId="291"/>
            <ac:spMk id="15" creationId="{AC1C624F-0FB5-05E9-316C-B89E1D9FADE3}"/>
          </ac:spMkLst>
        </pc:spChg>
        <pc:spChg chg="del">
          <ac:chgData name="PATEL, HIREN J Lt Col USAF AETC AFIT/LSS" userId="S::hiren.patel@us.af.mil::df573836-b4bc-4d9d-bd92-07e878188ee4" providerId="AD" clId="Web-{46761B6E-9092-08BD-D700-60140CD075D4}" dt="2022-10-12T18:49:18.649" v="55"/>
          <ac:spMkLst>
            <pc:docMk/>
            <pc:sldMk cId="2871057693" sldId="291"/>
            <ac:spMk id="16" creationId="{D89FDCEB-CDAA-C298-F79F-A88CE12A1539}"/>
          </ac:spMkLst>
        </pc:spChg>
        <pc:spChg chg="add del mod">
          <ac:chgData name="PATEL, HIREN J Lt Col USAF AETC AFIT/LSS" userId="S::hiren.patel@us.af.mil::df573836-b4bc-4d9d-bd92-07e878188ee4" providerId="AD" clId="Web-{46761B6E-9092-08BD-D700-60140CD075D4}" dt="2022-10-12T18:49:34.024" v="63"/>
          <ac:spMkLst>
            <pc:docMk/>
            <pc:sldMk cId="2871057693" sldId="291"/>
            <ac:spMk id="24" creationId="{2C98978F-9610-86A7-A0D9-64F675FED565}"/>
          </ac:spMkLst>
        </pc:spChg>
        <pc:picChg chg="mod">
          <ac:chgData name="PATEL, HIREN J Lt Col USAF AETC AFIT/LSS" userId="S::hiren.patel@us.af.mil::df573836-b4bc-4d9d-bd92-07e878188ee4" providerId="AD" clId="Web-{46761B6E-9092-08BD-D700-60140CD075D4}" dt="2022-10-12T19:12:46.856" v="102" actId="14100"/>
          <ac:picMkLst>
            <pc:docMk/>
            <pc:sldMk cId="2871057693" sldId="291"/>
            <ac:picMk id="4" creationId="{F05D224C-400A-3E73-9DDE-14A25D2535FA}"/>
          </ac:picMkLst>
        </pc:picChg>
        <pc:picChg chg="mod">
          <ac:chgData name="PATEL, HIREN J Lt Col USAF AETC AFIT/LSS" userId="S::hiren.patel@us.af.mil::df573836-b4bc-4d9d-bd92-07e878188ee4" providerId="AD" clId="Web-{46761B6E-9092-08BD-D700-60140CD075D4}" dt="2022-10-12T19:14:32.904" v="124" actId="1076"/>
          <ac:picMkLst>
            <pc:docMk/>
            <pc:sldMk cId="2871057693" sldId="291"/>
            <ac:picMk id="5" creationId="{6BDD37C2-9BBC-ADB2-D68B-0FFB8300C1E5}"/>
          </ac:picMkLst>
        </pc:picChg>
        <pc:picChg chg="mod">
          <ac:chgData name="PATEL, HIREN J Lt Col USAF AETC AFIT/LSS" userId="S::hiren.patel@us.af.mil::df573836-b4bc-4d9d-bd92-07e878188ee4" providerId="AD" clId="Web-{46761B6E-9092-08BD-D700-60140CD075D4}" dt="2022-10-12T19:12:46.871" v="104" actId="14100"/>
          <ac:picMkLst>
            <pc:docMk/>
            <pc:sldMk cId="2871057693" sldId="291"/>
            <ac:picMk id="17" creationId="{5736F8D6-B586-BFC6-38C8-F4401B672BB1}"/>
          </ac:picMkLst>
        </pc:picChg>
        <pc:picChg chg="mod">
          <ac:chgData name="PATEL, HIREN J Lt Col USAF AETC AFIT/LSS" userId="S::hiren.patel@us.af.mil::df573836-b4bc-4d9d-bd92-07e878188ee4" providerId="AD" clId="Web-{46761B6E-9092-08BD-D700-60140CD075D4}" dt="2022-10-12T19:12:46.887" v="105" actId="14100"/>
          <ac:picMkLst>
            <pc:docMk/>
            <pc:sldMk cId="2871057693" sldId="291"/>
            <ac:picMk id="18" creationId="{188C967E-3158-FCD3-60C3-FB8FBAE20CCA}"/>
          </ac:picMkLst>
        </pc:picChg>
        <pc:picChg chg="add del mod">
          <ac:chgData name="PATEL, HIREN J Lt Col USAF AETC AFIT/LSS" userId="S::hiren.patel@us.af.mil::df573836-b4bc-4d9d-bd92-07e878188ee4" providerId="AD" clId="Web-{46761B6E-9092-08BD-D700-60140CD075D4}" dt="2022-10-12T19:12:46.887" v="106" actId="14100"/>
          <ac:picMkLst>
            <pc:docMk/>
            <pc:sldMk cId="2871057693" sldId="291"/>
            <ac:picMk id="19" creationId="{D4933710-1292-C185-6165-E9B542DB5DDD}"/>
          </ac:picMkLst>
        </pc:picChg>
        <pc:picChg chg="mod">
          <ac:chgData name="PATEL, HIREN J Lt Col USAF AETC AFIT/LSS" userId="S::hiren.patel@us.af.mil::df573836-b4bc-4d9d-bd92-07e878188ee4" providerId="AD" clId="Web-{46761B6E-9092-08BD-D700-60140CD075D4}" dt="2022-10-12T19:12:46.902" v="107" actId="14100"/>
          <ac:picMkLst>
            <pc:docMk/>
            <pc:sldMk cId="2871057693" sldId="291"/>
            <ac:picMk id="20" creationId="{2E683797-FBEA-143C-359C-C3A3193A10F5}"/>
          </ac:picMkLst>
        </pc:picChg>
        <pc:picChg chg="mod">
          <ac:chgData name="PATEL, HIREN J Lt Col USAF AETC AFIT/LSS" userId="S::hiren.patel@us.af.mil::df573836-b4bc-4d9d-bd92-07e878188ee4" providerId="AD" clId="Web-{46761B6E-9092-08BD-D700-60140CD075D4}" dt="2022-10-12T19:12:46.902" v="108" actId="14100"/>
          <ac:picMkLst>
            <pc:docMk/>
            <pc:sldMk cId="2871057693" sldId="291"/>
            <ac:picMk id="21" creationId="{1E4800F5-A889-3142-B9B9-95B3A8793382}"/>
          </ac:picMkLst>
        </pc:picChg>
        <pc:picChg chg="mod">
          <ac:chgData name="PATEL, HIREN J Lt Col USAF AETC AFIT/LSS" userId="S::hiren.patel@us.af.mil::df573836-b4bc-4d9d-bd92-07e878188ee4" providerId="AD" clId="Web-{46761B6E-9092-08BD-D700-60140CD075D4}" dt="2022-10-12T19:14:30.966" v="123" actId="1076"/>
          <ac:picMkLst>
            <pc:docMk/>
            <pc:sldMk cId="2871057693" sldId="291"/>
            <ac:picMk id="22" creationId="{D33D2F32-B990-86E4-491E-2D2D75BCDE82}"/>
          </ac:picMkLst>
        </pc:picChg>
        <pc:picChg chg="del mod">
          <ac:chgData name="PATEL, HIREN J Lt Col USAF AETC AFIT/LSS" userId="S::hiren.patel@us.af.mil::df573836-b4bc-4d9d-bd92-07e878188ee4" providerId="AD" clId="Web-{46761B6E-9092-08BD-D700-60140CD075D4}" dt="2022-10-12T18:49:27.727" v="60"/>
          <ac:picMkLst>
            <pc:docMk/>
            <pc:sldMk cId="2871057693" sldId="291"/>
            <ac:picMk id="23" creationId="{2F291063-6E94-EB10-6908-D41B45FFCDF2}"/>
          </ac:picMkLst>
        </pc:picChg>
        <pc:picChg chg="add mod">
          <ac:chgData name="PATEL, HIREN J Lt Col USAF AETC AFIT/LSS" userId="S::hiren.patel@us.af.mil::df573836-b4bc-4d9d-bd92-07e878188ee4" providerId="AD" clId="Web-{46761B6E-9092-08BD-D700-60140CD075D4}" dt="2022-10-12T19:14:43.529" v="125" actId="1076"/>
          <ac:picMkLst>
            <pc:docMk/>
            <pc:sldMk cId="2871057693" sldId="291"/>
            <ac:picMk id="25" creationId="{F5CA56F6-DDC3-D196-20E1-B33896A2ED0E}"/>
          </ac:picMkLst>
        </pc:picChg>
        <pc:picChg chg="add mod">
          <ac:chgData name="PATEL, HIREN J Lt Col USAF AETC AFIT/LSS" userId="S::hiren.patel@us.af.mil::df573836-b4bc-4d9d-bd92-07e878188ee4" providerId="AD" clId="Web-{46761B6E-9092-08BD-D700-60140CD075D4}" dt="2022-10-12T19:14:43.545" v="126" actId="1076"/>
          <ac:picMkLst>
            <pc:docMk/>
            <pc:sldMk cId="2871057693" sldId="291"/>
            <ac:picMk id="26" creationId="{ED9D8378-90C5-DA1E-AC5C-2BB97D652E06}"/>
          </ac:picMkLst>
        </pc:picChg>
      </pc:sldChg>
    </pc:docChg>
  </pc:docChgLst>
  <pc:docChgLst>
    <pc:chgData name="PATEL, HIREN J Lt Col USAF AETC AFIT/LSS" userId="df573836-b4bc-4d9d-bd92-07e878188ee4" providerId="ADAL" clId="{B6FAF77C-9340-4E88-9842-759C543350E9}"/>
    <pc:docChg chg="undo custSel addSld modSld sldOrd">
      <pc:chgData name="PATEL, HIREN J Lt Col USAF AETC AFIT/LSS" userId="df573836-b4bc-4d9d-bd92-07e878188ee4" providerId="ADAL" clId="{B6FAF77C-9340-4E88-9842-759C543350E9}" dt="2022-09-16T15:15:46.516" v="1994" actId="1035"/>
      <pc:docMkLst>
        <pc:docMk/>
      </pc:docMkLst>
      <pc:sldChg chg="addSp delSp modSp mod">
        <pc:chgData name="PATEL, HIREN J Lt Col USAF AETC AFIT/LSS" userId="df573836-b4bc-4d9d-bd92-07e878188ee4" providerId="ADAL" clId="{B6FAF77C-9340-4E88-9842-759C543350E9}" dt="2022-09-16T13:20:59.261" v="332" actId="6549"/>
        <pc:sldMkLst>
          <pc:docMk/>
          <pc:sldMk cId="2330452279" sldId="257"/>
        </pc:sldMkLst>
        <pc:spChg chg="mod">
          <ac:chgData name="PATEL, HIREN J Lt Col USAF AETC AFIT/LSS" userId="df573836-b4bc-4d9d-bd92-07e878188ee4" providerId="ADAL" clId="{B6FAF77C-9340-4E88-9842-759C543350E9}" dt="2022-09-16T13:09:45.994" v="28" actId="20577"/>
          <ac:spMkLst>
            <pc:docMk/>
            <pc:sldMk cId="2330452279" sldId="257"/>
            <ac:spMk id="2" creationId="{55390B3D-5C47-68A0-FCAC-6E308B7FA174}"/>
          </ac:spMkLst>
        </pc:spChg>
        <pc:spChg chg="mod">
          <ac:chgData name="PATEL, HIREN J Lt Col USAF AETC AFIT/LSS" userId="df573836-b4bc-4d9d-bd92-07e878188ee4" providerId="ADAL" clId="{B6FAF77C-9340-4E88-9842-759C543350E9}" dt="2022-09-16T13:11:04.652" v="88" actId="207"/>
          <ac:spMkLst>
            <pc:docMk/>
            <pc:sldMk cId="2330452279" sldId="257"/>
            <ac:spMk id="3" creationId="{35311399-E5A5-0202-AF68-04A9FBF6BF7C}"/>
          </ac:spMkLst>
        </pc:spChg>
        <pc:spChg chg="add del">
          <ac:chgData name="PATEL, HIREN J Lt Col USAF AETC AFIT/LSS" userId="df573836-b4bc-4d9d-bd92-07e878188ee4" providerId="ADAL" clId="{B6FAF77C-9340-4E88-9842-759C543350E9}" dt="2022-09-16T13:12:46.729" v="99" actId="478"/>
          <ac:spMkLst>
            <pc:docMk/>
            <pc:sldMk cId="2330452279" sldId="257"/>
            <ac:spMk id="4" creationId="{A66056E0-35BA-6A75-310B-A8AB60EEB09B}"/>
          </ac:spMkLst>
        </pc:spChg>
        <pc:spChg chg="add mod">
          <ac:chgData name="PATEL, HIREN J Lt Col USAF AETC AFIT/LSS" userId="df573836-b4bc-4d9d-bd92-07e878188ee4" providerId="ADAL" clId="{B6FAF77C-9340-4E88-9842-759C543350E9}" dt="2022-09-16T13:20:59.261" v="332" actId="6549"/>
          <ac:spMkLst>
            <pc:docMk/>
            <pc:sldMk cId="2330452279" sldId="257"/>
            <ac:spMk id="5" creationId="{8F51DD3D-F39C-B403-157D-CD8C9C59F66F}"/>
          </ac:spMkLst>
        </pc:spChg>
        <pc:spChg chg="add mod">
          <ac:chgData name="PATEL, HIREN J Lt Col USAF AETC AFIT/LSS" userId="df573836-b4bc-4d9d-bd92-07e878188ee4" providerId="ADAL" clId="{B6FAF77C-9340-4E88-9842-759C543350E9}" dt="2022-09-16T13:20:46.856" v="330" actId="1076"/>
          <ac:spMkLst>
            <pc:docMk/>
            <pc:sldMk cId="2330452279" sldId="257"/>
            <ac:spMk id="6" creationId="{BB03A110-E476-3DBF-2E86-71457DD73D39}"/>
          </ac:spMkLst>
        </pc:spChg>
      </pc:sldChg>
      <pc:sldChg chg="addSp modSp mod modAnim">
        <pc:chgData name="PATEL, HIREN J Lt Col USAF AETC AFIT/LSS" userId="df573836-b4bc-4d9d-bd92-07e878188ee4" providerId="ADAL" clId="{B6FAF77C-9340-4E88-9842-759C543350E9}" dt="2022-09-16T13:08:22.946" v="11" actId="1076"/>
        <pc:sldMkLst>
          <pc:docMk/>
          <pc:sldMk cId="2563338645" sldId="258"/>
        </pc:sldMkLst>
        <pc:picChg chg="add mod">
          <ac:chgData name="PATEL, HIREN J Lt Col USAF AETC AFIT/LSS" userId="df573836-b4bc-4d9d-bd92-07e878188ee4" providerId="ADAL" clId="{B6FAF77C-9340-4E88-9842-759C543350E9}" dt="2022-09-16T13:08:22.946" v="11" actId="1076"/>
          <ac:picMkLst>
            <pc:docMk/>
            <pc:sldMk cId="2563338645" sldId="258"/>
            <ac:picMk id="2" creationId="{8B1DAB19-474C-86CD-6612-7DCD6B21B521}"/>
          </ac:picMkLst>
        </pc:picChg>
      </pc:sldChg>
      <pc:sldChg chg="addSp modSp add mod">
        <pc:chgData name="PATEL, HIREN J Lt Col USAF AETC AFIT/LSS" userId="df573836-b4bc-4d9d-bd92-07e878188ee4" providerId="ADAL" clId="{B6FAF77C-9340-4E88-9842-759C543350E9}" dt="2022-09-16T13:18:13.993" v="266" actId="20577"/>
        <pc:sldMkLst>
          <pc:docMk/>
          <pc:sldMk cId="1256137149" sldId="259"/>
        </pc:sldMkLst>
        <pc:spChg chg="mod">
          <ac:chgData name="PATEL, HIREN J Lt Col USAF AETC AFIT/LSS" userId="df573836-b4bc-4d9d-bd92-07e878188ee4" providerId="ADAL" clId="{B6FAF77C-9340-4E88-9842-759C543350E9}" dt="2022-09-16T13:11:18.575" v="90" actId="207"/>
          <ac:spMkLst>
            <pc:docMk/>
            <pc:sldMk cId="1256137149" sldId="259"/>
            <ac:spMk id="3" creationId="{35311399-E5A5-0202-AF68-04A9FBF6BF7C}"/>
          </ac:spMkLst>
        </pc:spChg>
        <pc:spChg chg="add mod">
          <ac:chgData name="PATEL, HIREN J Lt Col USAF AETC AFIT/LSS" userId="df573836-b4bc-4d9d-bd92-07e878188ee4" providerId="ADAL" clId="{B6FAF77C-9340-4E88-9842-759C543350E9}" dt="2022-09-16T13:18:13.993" v="266" actId="20577"/>
          <ac:spMkLst>
            <pc:docMk/>
            <pc:sldMk cId="1256137149" sldId="259"/>
            <ac:spMk id="4" creationId="{AD109B72-8224-A7B0-D7E7-087A8E0212E4}"/>
          </ac:spMkLst>
        </pc:spChg>
        <pc:spChg chg="add mod">
          <ac:chgData name="PATEL, HIREN J Lt Col USAF AETC AFIT/LSS" userId="df573836-b4bc-4d9d-bd92-07e878188ee4" providerId="ADAL" clId="{B6FAF77C-9340-4E88-9842-759C543350E9}" dt="2022-09-16T13:16:34.911" v="177" actId="1076"/>
          <ac:spMkLst>
            <pc:docMk/>
            <pc:sldMk cId="1256137149" sldId="259"/>
            <ac:spMk id="5" creationId="{350FA6B4-5F46-744B-D59A-6ECD23187F64}"/>
          </ac:spMkLst>
        </pc:spChg>
      </pc:sldChg>
      <pc:sldChg chg="addSp modSp add mod">
        <pc:chgData name="PATEL, HIREN J Lt Col USAF AETC AFIT/LSS" userId="df573836-b4bc-4d9d-bd92-07e878188ee4" providerId="ADAL" clId="{B6FAF77C-9340-4E88-9842-759C543350E9}" dt="2022-09-16T13:21:14.800" v="374" actId="1037"/>
        <pc:sldMkLst>
          <pc:docMk/>
          <pc:sldMk cId="257383713" sldId="260"/>
        </pc:sldMkLst>
        <pc:spChg chg="mod">
          <ac:chgData name="PATEL, HIREN J Lt Col USAF AETC AFIT/LSS" userId="df573836-b4bc-4d9d-bd92-07e878188ee4" providerId="ADAL" clId="{B6FAF77C-9340-4E88-9842-759C543350E9}" dt="2022-09-16T13:11:29.159" v="92" actId="207"/>
          <ac:spMkLst>
            <pc:docMk/>
            <pc:sldMk cId="257383713" sldId="260"/>
            <ac:spMk id="3" creationId="{35311399-E5A5-0202-AF68-04A9FBF6BF7C}"/>
          </ac:spMkLst>
        </pc:spChg>
        <pc:spChg chg="add mod">
          <ac:chgData name="PATEL, HIREN J Lt Col USAF AETC AFIT/LSS" userId="df573836-b4bc-4d9d-bd92-07e878188ee4" providerId="ADAL" clId="{B6FAF77C-9340-4E88-9842-759C543350E9}" dt="2022-09-16T13:21:14.800" v="374" actId="1037"/>
          <ac:spMkLst>
            <pc:docMk/>
            <pc:sldMk cId="257383713" sldId="260"/>
            <ac:spMk id="4" creationId="{44C88C73-5E66-2ADF-BC97-FF872CA16BEC}"/>
          </ac:spMkLst>
        </pc:spChg>
        <pc:spChg chg="add mod">
          <ac:chgData name="PATEL, HIREN J Lt Col USAF AETC AFIT/LSS" userId="df573836-b4bc-4d9d-bd92-07e878188ee4" providerId="ADAL" clId="{B6FAF77C-9340-4E88-9842-759C543350E9}" dt="2022-09-16T13:21:14.800" v="374" actId="1037"/>
          <ac:spMkLst>
            <pc:docMk/>
            <pc:sldMk cId="257383713" sldId="260"/>
            <ac:spMk id="5" creationId="{5378AE77-E0B7-B37C-F0F4-C7B75CE8D245}"/>
          </ac:spMkLst>
        </pc:spChg>
      </pc:sldChg>
      <pc:sldChg chg="addSp modSp add mod">
        <pc:chgData name="PATEL, HIREN J Lt Col USAF AETC AFIT/LSS" userId="df573836-b4bc-4d9d-bd92-07e878188ee4" providerId="ADAL" clId="{B6FAF77C-9340-4E88-9842-759C543350E9}" dt="2022-09-16T13:27:38.776" v="703" actId="20577"/>
        <pc:sldMkLst>
          <pc:docMk/>
          <pc:sldMk cId="3549268389" sldId="261"/>
        </pc:sldMkLst>
        <pc:spChg chg="mod">
          <ac:chgData name="PATEL, HIREN J Lt Col USAF AETC AFIT/LSS" userId="df573836-b4bc-4d9d-bd92-07e878188ee4" providerId="ADAL" clId="{B6FAF77C-9340-4E88-9842-759C543350E9}" dt="2022-09-16T13:11:42.375" v="94" actId="207"/>
          <ac:spMkLst>
            <pc:docMk/>
            <pc:sldMk cId="3549268389" sldId="261"/>
            <ac:spMk id="3" creationId="{35311399-E5A5-0202-AF68-04A9FBF6BF7C}"/>
          </ac:spMkLst>
        </pc:spChg>
        <pc:spChg chg="add mod">
          <ac:chgData name="PATEL, HIREN J Lt Col USAF AETC AFIT/LSS" userId="df573836-b4bc-4d9d-bd92-07e878188ee4" providerId="ADAL" clId="{B6FAF77C-9340-4E88-9842-759C543350E9}" dt="2022-09-16T13:27:38.776" v="703" actId="20577"/>
          <ac:spMkLst>
            <pc:docMk/>
            <pc:sldMk cId="3549268389" sldId="261"/>
            <ac:spMk id="4" creationId="{04EC2D62-829B-2800-9892-EE6E6F3A03D4}"/>
          </ac:spMkLst>
        </pc:spChg>
        <pc:spChg chg="add mod">
          <ac:chgData name="PATEL, HIREN J Lt Col USAF AETC AFIT/LSS" userId="df573836-b4bc-4d9d-bd92-07e878188ee4" providerId="ADAL" clId="{B6FAF77C-9340-4E88-9842-759C543350E9}" dt="2022-09-16T13:21:23.100" v="402" actId="1038"/>
          <ac:spMkLst>
            <pc:docMk/>
            <pc:sldMk cId="3549268389" sldId="261"/>
            <ac:spMk id="5" creationId="{6BC66EF3-5DEB-3F82-B0C5-432EE450168C}"/>
          </ac:spMkLst>
        </pc:spChg>
      </pc:sldChg>
      <pc:sldChg chg="addSp modSp add mod">
        <pc:chgData name="PATEL, HIREN J Lt Col USAF AETC AFIT/LSS" userId="df573836-b4bc-4d9d-bd92-07e878188ee4" providerId="ADAL" clId="{B6FAF77C-9340-4E88-9842-759C543350E9}" dt="2022-09-16T13:28:06.193" v="704" actId="20577"/>
        <pc:sldMkLst>
          <pc:docMk/>
          <pc:sldMk cId="2222339200" sldId="262"/>
        </pc:sldMkLst>
        <pc:spChg chg="mod">
          <ac:chgData name="PATEL, HIREN J Lt Col USAF AETC AFIT/LSS" userId="df573836-b4bc-4d9d-bd92-07e878188ee4" providerId="ADAL" clId="{B6FAF77C-9340-4E88-9842-759C543350E9}" dt="2022-09-16T13:11:50.074" v="95" actId="207"/>
          <ac:spMkLst>
            <pc:docMk/>
            <pc:sldMk cId="2222339200" sldId="262"/>
            <ac:spMk id="3" creationId="{35311399-E5A5-0202-AF68-04A9FBF6BF7C}"/>
          </ac:spMkLst>
        </pc:spChg>
        <pc:spChg chg="add mod">
          <ac:chgData name="PATEL, HIREN J Lt Col USAF AETC AFIT/LSS" userId="df573836-b4bc-4d9d-bd92-07e878188ee4" providerId="ADAL" clId="{B6FAF77C-9340-4E88-9842-759C543350E9}" dt="2022-09-16T13:28:06.193" v="704" actId="20577"/>
          <ac:spMkLst>
            <pc:docMk/>
            <pc:sldMk cId="2222339200" sldId="262"/>
            <ac:spMk id="4" creationId="{9A71AFBE-7E75-5FE9-AA35-9C19A3B7493D}"/>
          </ac:spMkLst>
        </pc:spChg>
        <pc:spChg chg="add mod">
          <ac:chgData name="PATEL, HIREN J Lt Col USAF AETC AFIT/LSS" userId="df573836-b4bc-4d9d-bd92-07e878188ee4" providerId="ADAL" clId="{B6FAF77C-9340-4E88-9842-759C543350E9}" dt="2022-09-16T13:21:33.546" v="438" actId="1036"/>
          <ac:spMkLst>
            <pc:docMk/>
            <pc:sldMk cId="2222339200" sldId="262"/>
            <ac:spMk id="5" creationId="{634BB474-B826-89D9-B979-3DF9178EA743}"/>
          </ac:spMkLst>
        </pc:spChg>
      </pc:sldChg>
      <pc:sldChg chg="add ord">
        <pc:chgData name="PATEL, HIREN J Lt Col USAF AETC AFIT/LSS" userId="df573836-b4bc-4d9d-bd92-07e878188ee4" providerId="ADAL" clId="{B6FAF77C-9340-4E88-9842-759C543350E9}" dt="2022-09-16T13:11:57.711" v="97"/>
        <pc:sldMkLst>
          <pc:docMk/>
          <pc:sldMk cId="2542796941" sldId="263"/>
        </pc:sldMkLst>
      </pc:sldChg>
      <pc:sldChg chg="modSp new mod modNotesTx">
        <pc:chgData name="PATEL, HIREN J Lt Col USAF AETC AFIT/LSS" userId="df573836-b4bc-4d9d-bd92-07e878188ee4" providerId="ADAL" clId="{B6FAF77C-9340-4E88-9842-759C543350E9}" dt="2022-09-16T13:25:35.296" v="651"/>
        <pc:sldMkLst>
          <pc:docMk/>
          <pc:sldMk cId="3636337289" sldId="264"/>
        </pc:sldMkLst>
        <pc:spChg chg="mod">
          <ac:chgData name="PATEL, HIREN J Lt Col USAF AETC AFIT/LSS" userId="df573836-b4bc-4d9d-bd92-07e878188ee4" providerId="ADAL" clId="{B6FAF77C-9340-4E88-9842-759C543350E9}" dt="2022-09-16T13:23:11.749" v="531" actId="20577"/>
          <ac:spMkLst>
            <pc:docMk/>
            <pc:sldMk cId="3636337289" sldId="264"/>
            <ac:spMk id="2" creationId="{99A186A7-0C09-A9D3-D8D8-08DEB41CC77E}"/>
          </ac:spMkLst>
        </pc:spChg>
        <pc:spChg chg="mod">
          <ac:chgData name="PATEL, HIREN J Lt Col USAF AETC AFIT/LSS" userId="df573836-b4bc-4d9d-bd92-07e878188ee4" providerId="ADAL" clId="{B6FAF77C-9340-4E88-9842-759C543350E9}" dt="2022-09-16T13:24:30.583" v="642" actId="20577"/>
          <ac:spMkLst>
            <pc:docMk/>
            <pc:sldMk cId="3636337289" sldId="264"/>
            <ac:spMk id="3" creationId="{F67E0876-7B16-4D29-B481-08DC660AD6F3}"/>
          </ac:spMkLst>
        </pc:spChg>
      </pc:sldChg>
      <pc:sldChg chg="addSp modSp add mod">
        <pc:chgData name="PATEL, HIREN J Lt Col USAF AETC AFIT/LSS" userId="df573836-b4bc-4d9d-bd92-07e878188ee4" providerId="ADAL" clId="{B6FAF77C-9340-4E88-9842-759C543350E9}" dt="2022-09-16T13:43:18.536" v="1769" actId="1035"/>
        <pc:sldMkLst>
          <pc:docMk/>
          <pc:sldMk cId="1287853098" sldId="265"/>
        </pc:sldMkLst>
        <pc:spChg chg="mod">
          <ac:chgData name="PATEL, HIREN J Lt Col USAF AETC AFIT/LSS" userId="df573836-b4bc-4d9d-bd92-07e878188ee4" providerId="ADAL" clId="{B6FAF77C-9340-4E88-9842-759C543350E9}" dt="2022-09-16T13:28:37.072" v="711" actId="207"/>
          <ac:spMkLst>
            <pc:docMk/>
            <pc:sldMk cId="1287853098" sldId="265"/>
            <ac:spMk id="3" creationId="{F67E0876-7B16-4D29-B481-08DC660AD6F3}"/>
          </ac:spMkLst>
        </pc:spChg>
        <pc:spChg chg="add mod">
          <ac:chgData name="PATEL, HIREN J Lt Col USAF AETC AFIT/LSS" userId="df573836-b4bc-4d9d-bd92-07e878188ee4" providerId="ADAL" clId="{B6FAF77C-9340-4E88-9842-759C543350E9}" dt="2022-09-16T13:43:07.729" v="1711" actId="1076"/>
          <ac:spMkLst>
            <pc:docMk/>
            <pc:sldMk cId="1287853098" sldId="265"/>
            <ac:spMk id="4" creationId="{3ACBEC50-9AAF-9AA9-052C-5F46093051CE}"/>
          </ac:spMkLst>
        </pc:spChg>
        <pc:spChg chg="add mod">
          <ac:chgData name="PATEL, HIREN J Lt Col USAF AETC AFIT/LSS" userId="df573836-b4bc-4d9d-bd92-07e878188ee4" providerId="ADAL" clId="{B6FAF77C-9340-4E88-9842-759C543350E9}" dt="2022-09-16T13:34:09.684" v="1021" actId="14100"/>
          <ac:spMkLst>
            <pc:docMk/>
            <pc:sldMk cId="1287853098" sldId="265"/>
            <ac:spMk id="5" creationId="{8FE76755-43D4-8A8B-CD0F-4008B1242B59}"/>
          </ac:spMkLst>
        </pc:spChg>
        <pc:spChg chg="add mod">
          <ac:chgData name="PATEL, HIREN J Lt Col USAF AETC AFIT/LSS" userId="df573836-b4bc-4d9d-bd92-07e878188ee4" providerId="ADAL" clId="{B6FAF77C-9340-4E88-9842-759C543350E9}" dt="2022-09-16T13:43:18.536" v="1769" actId="1035"/>
          <ac:spMkLst>
            <pc:docMk/>
            <pc:sldMk cId="1287853098" sldId="265"/>
            <ac:spMk id="6" creationId="{DD2C5DF1-B76D-5758-E646-0916F8A33D78}"/>
          </ac:spMkLst>
        </pc:spChg>
        <pc:spChg chg="add mod">
          <ac:chgData name="PATEL, HIREN J Lt Col USAF AETC AFIT/LSS" userId="df573836-b4bc-4d9d-bd92-07e878188ee4" providerId="ADAL" clId="{B6FAF77C-9340-4E88-9842-759C543350E9}" dt="2022-09-16T13:43:18.536" v="1769" actId="1035"/>
          <ac:spMkLst>
            <pc:docMk/>
            <pc:sldMk cId="1287853098" sldId="265"/>
            <ac:spMk id="7" creationId="{4348AA86-6464-B394-1125-98385C1C9036}"/>
          </ac:spMkLst>
        </pc:spChg>
        <pc:spChg chg="add mod">
          <ac:chgData name="PATEL, HIREN J Lt Col USAF AETC AFIT/LSS" userId="df573836-b4bc-4d9d-bd92-07e878188ee4" providerId="ADAL" clId="{B6FAF77C-9340-4E88-9842-759C543350E9}" dt="2022-09-16T13:43:18.536" v="1769" actId="1035"/>
          <ac:spMkLst>
            <pc:docMk/>
            <pc:sldMk cId="1287853098" sldId="265"/>
            <ac:spMk id="8" creationId="{9F6DD051-96DA-03EA-A806-099480849353}"/>
          </ac:spMkLst>
        </pc:spChg>
        <pc:spChg chg="add mod">
          <ac:chgData name="PATEL, HIREN J Lt Col USAF AETC AFIT/LSS" userId="df573836-b4bc-4d9d-bd92-07e878188ee4" providerId="ADAL" clId="{B6FAF77C-9340-4E88-9842-759C543350E9}" dt="2022-09-16T13:43:18.536" v="1769" actId="1035"/>
          <ac:spMkLst>
            <pc:docMk/>
            <pc:sldMk cId="1287853098" sldId="265"/>
            <ac:spMk id="9" creationId="{9D920691-BC97-1A45-0F01-A6FAFFA58726}"/>
          </ac:spMkLst>
        </pc:spChg>
        <pc:spChg chg="add mod">
          <ac:chgData name="PATEL, HIREN J Lt Col USAF AETC AFIT/LSS" userId="df573836-b4bc-4d9d-bd92-07e878188ee4" providerId="ADAL" clId="{B6FAF77C-9340-4E88-9842-759C543350E9}" dt="2022-09-16T13:43:18.536" v="1769" actId="1035"/>
          <ac:spMkLst>
            <pc:docMk/>
            <pc:sldMk cId="1287853098" sldId="265"/>
            <ac:spMk id="10" creationId="{CC116283-EDB8-00E7-1AAB-00F7055C85B2}"/>
          </ac:spMkLst>
        </pc:spChg>
      </pc:sldChg>
      <pc:sldChg chg="addSp delSp modSp add mod">
        <pc:chgData name="PATEL, HIREN J Lt Col USAF AETC AFIT/LSS" userId="df573836-b4bc-4d9d-bd92-07e878188ee4" providerId="ADAL" clId="{B6FAF77C-9340-4E88-9842-759C543350E9}" dt="2022-09-16T15:15:46.516" v="1994" actId="1035"/>
        <pc:sldMkLst>
          <pc:docMk/>
          <pc:sldMk cId="3284626748" sldId="266"/>
        </pc:sldMkLst>
        <pc:spChg chg="mod">
          <ac:chgData name="PATEL, HIREN J Lt Col USAF AETC AFIT/LSS" userId="df573836-b4bc-4d9d-bd92-07e878188ee4" providerId="ADAL" clId="{B6FAF77C-9340-4E88-9842-759C543350E9}" dt="2022-09-16T13:28:47.191" v="713" actId="207"/>
          <ac:spMkLst>
            <pc:docMk/>
            <pc:sldMk cId="3284626748" sldId="266"/>
            <ac:spMk id="3" creationId="{F67E0876-7B16-4D29-B481-08DC660AD6F3}"/>
          </ac:spMkLst>
        </pc:spChg>
        <pc:spChg chg="add del mod">
          <ac:chgData name="PATEL, HIREN J Lt Col USAF AETC AFIT/LSS" userId="df573836-b4bc-4d9d-bd92-07e878188ee4" providerId="ADAL" clId="{B6FAF77C-9340-4E88-9842-759C543350E9}" dt="2022-09-16T13:34:18.866" v="1022" actId="478"/>
          <ac:spMkLst>
            <pc:docMk/>
            <pc:sldMk cId="3284626748" sldId="266"/>
            <ac:spMk id="4" creationId="{59FEB7D5-CE36-C450-9228-5A3B4E098CE1}"/>
          </ac:spMkLst>
        </pc:spChg>
        <pc:spChg chg="add del mod">
          <ac:chgData name="PATEL, HIREN J Lt Col USAF AETC AFIT/LSS" userId="df573836-b4bc-4d9d-bd92-07e878188ee4" providerId="ADAL" clId="{B6FAF77C-9340-4E88-9842-759C543350E9}" dt="2022-09-16T13:34:18.866" v="1022" actId="478"/>
          <ac:spMkLst>
            <pc:docMk/>
            <pc:sldMk cId="3284626748" sldId="266"/>
            <ac:spMk id="5" creationId="{BE9B6F16-46D8-B6C0-0CBA-08EA27561AF7}"/>
          </ac:spMkLst>
        </pc:spChg>
        <pc:spChg chg="add mod">
          <ac:chgData name="PATEL, HIREN J Lt Col USAF AETC AFIT/LSS" userId="df573836-b4bc-4d9d-bd92-07e878188ee4" providerId="ADAL" clId="{B6FAF77C-9340-4E88-9842-759C543350E9}" dt="2022-09-16T15:15:41.806" v="1969" actId="14100"/>
          <ac:spMkLst>
            <pc:docMk/>
            <pc:sldMk cId="3284626748" sldId="266"/>
            <ac:spMk id="6" creationId="{036FBF9C-73A3-BC29-4F2A-C1B0F81F71BB}"/>
          </ac:spMkLst>
        </pc:spChg>
        <pc:spChg chg="add mod">
          <ac:chgData name="PATEL, HIREN J Lt Col USAF AETC AFIT/LSS" userId="df573836-b4bc-4d9d-bd92-07e878188ee4" providerId="ADAL" clId="{B6FAF77C-9340-4E88-9842-759C543350E9}" dt="2022-09-16T13:34:23.322" v="1047" actId="1036"/>
          <ac:spMkLst>
            <pc:docMk/>
            <pc:sldMk cId="3284626748" sldId="266"/>
            <ac:spMk id="7" creationId="{DF236DAF-738C-A9CB-568B-269ED6FDE2D0}"/>
          </ac:spMkLst>
        </pc:spChg>
        <pc:spChg chg="add mod">
          <ac:chgData name="PATEL, HIREN J Lt Col USAF AETC AFIT/LSS" userId="df573836-b4bc-4d9d-bd92-07e878188ee4" providerId="ADAL" clId="{B6FAF77C-9340-4E88-9842-759C543350E9}" dt="2022-09-16T15:15:46.516" v="1994" actId="1035"/>
          <ac:spMkLst>
            <pc:docMk/>
            <pc:sldMk cId="3284626748" sldId="266"/>
            <ac:spMk id="8" creationId="{0BA2202A-4B90-9F29-6FF9-5208D15D66CF}"/>
          </ac:spMkLst>
        </pc:spChg>
        <pc:spChg chg="add mod">
          <ac:chgData name="PATEL, HIREN J Lt Col USAF AETC AFIT/LSS" userId="df573836-b4bc-4d9d-bd92-07e878188ee4" providerId="ADAL" clId="{B6FAF77C-9340-4E88-9842-759C543350E9}" dt="2022-09-16T15:15:46.516" v="1994" actId="1035"/>
          <ac:spMkLst>
            <pc:docMk/>
            <pc:sldMk cId="3284626748" sldId="266"/>
            <ac:spMk id="9" creationId="{7410D382-7733-CD9D-291B-A88D3BF7BDB9}"/>
          </ac:spMkLst>
        </pc:spChg>
        <pc:spChg chg="add mod">
          <ac:chgData name="PATEL, HIREN J Lt Col USAF AETC AFIT/LSS" userId="df573836-b4bc-4d9d-bd92-07e878188ee4" providerId="ADAL" clId="{B6FAF77C-9340-4E88-9842-759C543350E9}" dt="2022-09-16T15:15:46.516" v="1994" actId="1035"/>
          <ac:spMkLst>
            <pc:docMk/>
            <pc:sldMk cId="3284626748" sldId="266"/>
            <ac:spMk id="10" creationId="{375F2697-48E8-F3B7-CB7E-70531E67016A}"/>
          </ac:spMkLst>
        </pc:spChg>
        <pc:spChg chg="add mod">
          <ac:chgData name="PATEL, HIREN J Lt Col USAF AETC AFIT/LSS" userId="df573836-b4bc-4d9d-bd92-07e878188ee4" providerId="ADAL" clId="{B6FAF77C-9340-4E88-9842-759C543350E9}" dt="2022-09-16T15:15:46.516" v="1994" actId="1035"/>
          <ac:spMkLst>
            <pc:docMk/>
            <pc:sldMk cId="3284626748" sldId="266"/>
            <ac:spMk id="11" creationId="{4E02FBE8-994E-3AE9-FC7F-90F0E4046DD1}"/>
          </ac:spMkLst>
        </pc:spChg>
        <pc:spChg chg="add mod">
          <ac:chgData name="PATEL, HIREN J Lt Col USAF AETC AFIT/LSS" userId="df573836-b4bc-4d9d-bd92-07e878188ee4" providerId="ADAL" clId="{B6FAF77C-9340-4E88-9842-759C543350E9}" dt="2022-09-16T15:15:46.516" v="1994" actId="1035"/>
          <ac:spMkLst>
            <pc:docMk/>
            <pc:sldMk cId="3284626748" sldId="266"/>
            <ac:spMk id="12" creationId="{01AE855B-E1E7-1D7D-8A79-CCABE280B1F1}"/>
          </ac:spMkLst>
        </pc:spChg>
        <pc:spChg chg="add mod">
          <ac:chgData name="PATEL, HIREN J Lt Col USAF AETC AFIT/LSS" userId="df573836-b4bc-4d9d-bd92-07e878188ee4" providerId="ADAL" clId="{B6FAF77C-9340-4E88-9842-759C543350E9}" dt="2022-09-16T15:15:46.516" v="1994" actId="1035"/>
          <ac:spMkLst>
            <pc:docMk/>
            <pc:sldMk cId="3284626748" sldId="266"/>
            <ac:spMk id="13" creationId="{C5576498-1E58-D67D-A97E-30164C6187D9}"/>
          </ac:spMkLst>
        </pc:spChg>
        <pc:spChg chg="add mod">
          <ac:chgData name="PATEL, HIREN J Lt Col USAF AETC AFIT/LSS" userId="df573836-b4bc-4d9d-bd92-07e878188ee4" providerId="ADAL" clId="{B6FAF77C-9340-4E88-9842-759C543350E9}" dt="2022-09-16T15:15:46.516" v="1994" actId="1035"/>
          <ac:spMkLst>
            <pc:docMk/>
            <pc:sldMk cId="3284626748" sldId="266"/>
            <ac:spMk id="14" creationId="{750B6F87-2BFB-D470-F9D8-F4FE59E0DA45}"/>
          </ac:spMkLst>
        </pc:spChg>
        <pc:spChg chg="add mod">
          <ac:chgData name="PATEL, HIREN J Lt Col USAF AETC AFIT/LSS" userId="df573836-b4bc-4d9d-bd92-07e878188ee4" providerId="ADAL" clId="{B6FAF77C-9340-4E88-9842-759C543350E9}" dt="2022-09-16T15:15:46.516" v="1994" actId="1035"/>
          <ac:spMkLst>
            <pc:docMk/>
            <pc:sldMk cId="3284626748" sldId="266"/>
            <ac:spMk id="15" creationId="{AC1C624F-0FB5-05E9-316C-B89E1D9FADE3}"/>
          </ac:spMkLst>
        </pc:spChg>
        <pc:spChg chg="add mod">
          <ac:chgData name="PATEL, HIREN J Lt Col USAF AETC AFIT/LSS" userId="df573836-b4bc-4d9d-bd92-07e878188ee4" providerId="ADAL" clId="{B6FAF77C-9340-4E88-9842-759C543350E9}" dt="2022-09-16T15:15:46.516" v="1994" actId="1035"/>
          <ac:spMkLst>
            <pc:docMk/>
            <pc:sldMk cId="3284626748" sldId="266"/>
            <ac:spMk id="16" creationId="{D89FDCEB-CDAA-C298-F79F-A88CE12A1539}"/>
          </ac:spMkLst>
        </pc:spChg>
      </pc:sldChg>
      <pc:sldChg chg="addSp modSp add mod">
        <pc:chgData name="PATEL, HIREN J Lt Col USAF AETC AFIT/LSS" userId="df573836-b4bc-4d9d-bd92-07e878188ee4" providerId="ADAL" clId="{B6FAF77C-9340-4E88-9842-759C543350E9}" dt="2022-09-16T13:38:44.165" v="1531" actId="5793"/>
        <pc:sldMkLst>
          <pc:docMk/>
          <pc:sldMk cId="2219840604" sldId="267"/>
        </pc:sldMkLst>
        <pc:spChg chg="mod">
          <ac:chgData name="PATEL, HIREN J Lt Col USAF AETC AFIT/LSS" userId="df573836-b4bc-4d9d-bd92-07e878188ee4" providerId="ADAL" clId="{B6FAF77C-9340-4E88-9842-759C543350E9}" dt="2022-09-16T13:28:56.451" v="715" actId="207"/>
          <ac:spMkLst>
            <pc:docMk/>
            <pc:sldMk cId="2219840604" sldId="267"/>
            <ac:spMk id="3" creationId="{F67E0876-7B16-4D29-B481-08DC660AD6F3}"/>
          </ac:spMkLst>
        </pc:spChg>
        <pc:spChg chg="add mod">
          <ac:chgData name="PATEL, HIREN J Lt Col USAF AETC AFIT/LSS" userId="df573836-b4bc-4d9d-bd92-07e878188ee4" providerId="ADAL" clId="{B6FAF77C-9340-4E88-9842-759C543350E9}" dt="2022-09-16T13:38:44.165" v="1531" actId="5793"/>
          <ac:spMkLst>
            <pc:docMk/>
            <pc:sldMk cId="2219840604" sldId="267"/>
            <ac:spMk id="4" creationId="{14D996C2-C11D-D28E-F45A-775CF398F65A}"/>
          </ac:spMkLst>
        </pc:spChg>
        <pc:spChg chg="add mod">
          <ac:chgData name="PATEL, HIREN J Lt Col USAF AETC AFIT/LSS" userId="df573836-b4bc-4d9d-bd92-07e878188ee4" providerId="ADAL" clId="{B6FAF77C-9340-4E88-9842-759C543350E9}" dt="2022-09-16T13:36:19.765" v="1314" actId="1036"/>
          <ac:spMkLst>
            <pc:docMk/>
            <pc:sldMk cId="2219840604" sldId="267"/>
            <ac:spMk id="5" creationId="{D329287E-3B11-4B01-02D2-101977C804DA}"/>
          </ac:spMkLst>
        </pc:spChg>
      </pc:sldChg>
      <pc:sldChg chg="addSp modSp add mod">
        <pc:chgData name="PATEL, HIREN J Lt Col USAF AETC AFIT/LSS" userId="df573836-b4bc-4d9d-bd92-07e878188ee4" providerId="ADAL" clId="{B6FAF77C-9340-4E88-9842-759C543350E9}" dt="2022-09-16T13:39:47.496" v="1607" actId="20577"/>
        <pc:sldMkLst>
          <pc:docMk/>
          <pc:sldMk cId="702029036" sldId="268"/>
        </pc:sldMkLst>
        <pc:spChg chg="mod">
          <ac:chgData name="PATEL, HIREN J Lt Col USAF AETC AFIT/LSS" userId="df573836-b4bc-4d9d-bd92-07e878188ee4" providerId="ADAL" clId="{B6FAF77C-9340-4E88-9842-759C543350E9}" dt="2022-09-16T13:29:05.484" v="717" actId="207"/>
          <ac:spMkLst>
            <pc:docMk/>
            <pc:sldMk cId="702029036" sldId="268"/>
            <ac:spMk id="3" creationId="{F67E0876-7B16-4D29-B481-08DC660AD6F3}"/>
          </ac:spMkLst>
        </pc:spChg>
        <pc:spChg chg="add mod">
          <ac:chgData name="PATEL, HIREN J Lt Col USAF AETC AFIT/LSS" userId="df573836-b4bc-4d9d-bd92-07e878188ee4" providerId="ADAL" clId="{B6FAF77C-9340-4E88-9842-759C543350E9}" dt="2022-09-16T13:39:47.496" v="1607" actId="20577"/>
          <ac:spMkLst>
            <pc:docMk/>
            <pc:sldMk cId="702029036" sldId="268"/>
            <ac:spMk id="4" creationId="{DA5CAEE4-DF28-05F0-49E2-458203E1BD4B}"/>
          </ac:spMkLst>
        </pc:spChg>
        <pc:spChg chg="add mod">
          <ac:chgData name="PATEL, HIREN J Lt Col USAF AETC AFIT/LSS" userId="df573836-b4bc-4d9d-bd92-07e878188ee4" providerId="ADAL" clId="{B6FAF77C-9340-4E88-9842-759C543350E9}" dt="2022-09-16T13:39:20.790" v="1567" actId="1035"/>
          <ac:spMkLst>
            <pc:docMk/>
            <pc:sldMk cId="702029036" sldId="268"/>
            <ac:spMk id="5" creationId="{362A45EA-78E1-D68F-E52E-7A9CA2E71681}"/>
          </ac:spMkLst>
        </pc:spChg>
      </pc:sldChg>
      <pc:sldChg chg="modSp add mod">
        <pc:chgData name="PATEL, HIREN J Lt Col USAF AETC AFIT/LSS" userId="df573836-b4bc-4d9d-bd92-07e878188ee4" providerId="ADAL" clId="{B6FAF77C-9340-4E88-9842-759C543350E9}" dt="2022-09-16T13:29:17.274" v="719" actId="207"/>
        <pc:sldMkLst>
          <pc:docMk/>
          <pc:sldMk cId="3698111167" sldId="269"/>
        </pc:sldMkLst>
        <pc:spChg chg="mod">
          <ac:chgData name="PATEL, HIREN J Lt Col USAF AETC AFIT/LSS" userId="df573836-b4bc-4d9d-bd92-07e878188ee4" providerId="ADAL" clId="{B6FAF77C-9340-4E88-9842-759C543350E9}" dt="2022-09-16T13:29:17.274" v="719" actId="207"/>
          <ac:spMkLst>
            <pc:docMk/>
            <pc:sldMk cId="3698111167" sldId="269"/>
            <ac:spMk id="3" creationId="{F67E0876-7B16-4D29-B481-08DC660AD6F3}"/>
          </ac:spMkLst>
        </pc:spChg>
      </pc:sldChg>
      <pc:sldChg chg="modSp add mod">
        <pc:chgData name="PATEL, HIREN J Lt Col USAF AETC AFIT/LSS" userId="df573836-b4bc-4d9d-bd92-07e878188ee4" providerId="ADAL" clId="{B6FAF77C-9340-4E88-9842-759C543350E9}" dt="2022-09-16T13:29:23.286" v="720" actId="207"/>
        <pc:sldMkLst>
          <pc:docMk/>
          <pc:sldMk cId="296643780" sldId="270"/>
        </pc:sldMkLst>
        <pc:spChg chg="mod">
          <ac:chgData name="PATEL, HIREN J Lt Col USAF AETC AFIT/LSS" userId="df573836-b4bc-4d9d-bd92-07e878188ee4" providerId="ADAL" clId="{B6FAF77C-9340-4E88-9842-759C543350E9}" dt="2022-09-16T13:29:23.286" v="720" actId="207"/>
          <ac:spMkLst>
            <pc:docMk/>
            <pc:sldMk cId="296643780" sldId="270"/>
            <ac:spMk id="3" creationId="{F67E0876-7B16-4D29-B481-08DC660AD6F3}"/>
          </ac:spMkLst>
        </pc:spChg>
      </pc:sldChg>
    </pc:docChg>
  </pc:docChgLst>
  <pc:docChgLst>
    <pc:chgData name="PATEL, HIREN J Lt Col USAF AETC AFIT/LSS" userId="S::hiren.patel@us.af.mil::df573836-b4bc-4d9d-bd92-07e878188ee4" providerId="AD" clId="Web-{57AF046E-0B8F-B391-2752-B9EFF7721320}"/>
    <pc:docChg chg="modSld sldOrd">
      <pc:chgData name="PATEL, HIREN J Lt Col USAF AETC AFIT/LSS" userId="S::hiren.patel@us.af.mil::df573836-b4bc-4d9d-bd92-07e878188ee4" providerId="AD" clId="Web-{57AF046E-0B8F-B391-2752-B9EFF7721320}" dt="2022-10-01T20:40:26.224" v="58"/>
      <pc:docMkLst>
        <pc:docMk/>
      </pc:docMkLst>
      <pc:sldChg chg="modSp">
        <pc:chgData name="PATEL, HIREN J Lt Col USAF AETC AFIT/LSS" userId="S::hiren.patel@us.af.mil::df573836-b4bc-4d9d-bd92-07e878188ee4" providerId="AD" clId="Web-{57AF046E-0B8F-B391-2752-B9EFF7721320}" dt="2022-10-01T20:34:19.576" v="5"/>
        <pc:sldMkLst>
          <pc:docMk/>
          <pc:sldMk cId="2219840604" sldId="267"/>
        </pc:sldMkLst>
        <pc:spChg chg="mod">
          <ac:chgData name="PATEL, HIREN J Lt Col USAF AETC AFIT/LSS" userId="S::hiren.patel@us.af.mil::df573836-b4bc-4d9d-bd92-07e878188ee4" providerId="AD" clId="Web-{57AF046E-0B8F-B391-2752-B9EFF7721320}" dt="2022-10-01T20:34:19.560" v="4"/>
          <ac:spMkLst>
            <pc:docMk/>
            <pc:sldMk cId="2219840604" sldId="267"/>
            <ac:spMk id="13" creationId="{7810DDA0-5ECD-A5BB-0905-824236208A06}"/>
          </ac:spMkLst>
        </pc:spChg>
        <pc:spChg chg="mod">
          <ac:chgData name="PATEL, HIREN J Lt Col USAF AETC AFIT/LSS" userId="S::hiren.patel@us.af.mil::df573836-b4bc-4d9d-bd92-07e878188ee4" providerId="AD" clId="Web-{57AF046E-0B8F-B391-2752-B9EFF7721320}" dt="2022-10-01T20:34:19.576" v="5"/>
          <ac:spMkLst>
            <pc:docMk/>
            <pc:sldMk cId="2219840604" sldId="267"/>
            <ac:spMk id="14" creationId="{EFE29D89-2CE5-37C5-B14B-278AA670CEAB}"/>
          </ac:spMkLst>
        </pc:spChg>
      </pc:sldChg>
      <pc:sldChg chg="addSp modSp">
        <pc:chgData name="PATEL, HIREN J Lt Col USAF AETC AFIT/LSS" userId="S::hiren.patel@us.af.mil::df573836-b4bc-4d9d-bd92-07e878188ee4" providerId="AD" clId="Web-{57AF046E-0B8F-B391-2752-B9EFF7721320}" dt="2022-10-01T20:35:55.375" v="31" actId="1076"/>
        <pc:sldMkLst>
          <pc:docMk/>
          <pc:sldMk cId="3698111167" sldId="269"/>
        </pc:sldMkLst>
        <pc:spChg chg="add mod">
          <ac:chgData name="PATEL, HIREN J Lt Col USAF AETC AFIT/LSS" userId="S::hiren.patel@us.af.mil::df573836-b4bc-4d9d-bd92-07e878188ee4" providerId="AD" clId="Web-{57AF046E-0B8F-B391-2752-B9EFF7721320}" dt="2022-10-01T20:35:28.983" v="18" actId="1076"/>
          <ac:spMkLst>
            <pc:docMk/>
            <pc:sldMk cId="3698111167" sldId="269"/>
            <ac:spMk id="4" creationId="{E949A1DE-4EFD-B930-64A4-A8A17A49315A}"/>
          </ac:spMkLst>
        </pc:spChg>
        <pc:spChg chg="add mod">
          <ac:chgData name="PATEL, HIREN J Lt Col USAF AETC AFIT/LSS" userId="S::hiren.patel@us.af.mil::df573836-b4bc-4d9d-bd92-07e878188ee4" providerId="AD" clId="Web-{57AF046E-0B8F-B391-2752-B9EFF7721320}" dt="2022-10-01T20:35:55.375" v="31" actId="1076"/>
          <ac:spMkLst>
            <pc:docMk/>
            <pc:sldMk cId="3698111167" sldId="269"/>
            <ac:spMk id="9" creationId="{E82C5330-9F7F-8080-6966-F97D8DE720EE}"/>
          </ac:spMkLst>
        </pc:spChg>
      </pc:sldChg>
      <pc:sldChg chg="ord">
        <pc:chgData name="PATEL, HIREN J Lt Col USAF AETC AFIT/LSS" userId="S::hiren.patel@us.af.mil::df573836-b4bc-4d9d-bd92-07e878188ee4" providerId="AD" clId="Web-{57AF046E-0B8F-B391-2752-B9EFF7721320}" dt="2022-10-01T20:33:48.872" v="3"/>
        <pc:sldMkLst>
          <pc:docMk/>
          <pc:sldMk cId="3690078056" sldId="271"/>
        </pc:sldMkLst>
      </pc:sldChg>
      <pc:sldChg chg="ord">
        <pc:chgData name="PATEL, HIREN J Lt Col USAF AETC AFIT/LSS" userId="S::hiren.patel@us.af.mil::df573836-b4bc-4d9d-bd92-07e878188ee4" providerId="AD" clId="Web-{57AF046E-0B8F-B391-2752-B9EFF7721320}" dt="2022-10-01T20:33:48.872" v="2"/>
        <pc:sldMkLst>
          <pc:docMk/>
          <pc:sldMk cId="3175017740" sldId="272"/>
        </pc:sldMkLst>
      </pc:sldChg>
      <pc:sldChg chg="ord">
        <pc:chgData name="PATEL, HIREN J Lt Col USAF AETC AFIT/LSS" userId="S::hiren.patel@us.af.mil::df573836-b4bc-4d9d-bd92-07e878188ee4" providerId="AD" clId="Web-{57AF046E-0B8F-B391-2752-B9EFF7721320}" dt="2022-10-01T20:33:48.872" v="1"/>
        <pc:sldMkLst>
          <pc:docMk/>
          <pc:sldMk cId="1358343716" sldId="273"/>
        </pc:sldMkLst>
      </pc:sldChg>
      <pc:sldChg chg="ord">
        <pc:chgData name="PATEL, HIREN J Lt Col USAF AETC AFIT/LSS" userId="S::hiren.patel@us.af.mil::df573836-b4bc-4d9d-bd92-07e878188ee4" providerId="AD" clId="Web-{57AF046E-0B8F-B391-2752-B9EFF7721320}" dt="2022-10-01T20:33:48.872" v="0"/>
        <pc:sldMkLst>
          <pc:docMk/>
          <pc:sldMk cId="3755214214" sldId="274"/>
        </pc:sldMkLst>
      </pc:sldChg>
      <pc:sldChg chg="delSp modSp modNotes">
        <pc:chgData name="PATEL, HIREN J Lt Col USAF AETC AFIT/LSS" userId="S::hiren.patel@us.af.mil::df573836-b4bc-4d9d-bd92-07e878188ee4" providerId="AD" clId="Web-{57AF046E-0B8F-B391-2752-B9EFF7721320}" dt="2022-10-01T20:39:05.440" v="40"/>
        <pc:sldMkLst>
          <pc:docMk/>
          <pc:sldMk cId="171756822" sldId="276"/>
        </pc:sldMkLst>
        <pc:spChg chg="del">
          <ac:chgData name="PATEL, HIREN J Lt Col USAF AETC AFIT/LSS" userId="S::hiren.patel@us.af.mil::df573836-b4bc-4d9d-bd92-07e878188ee4" providerId="AD" clId="Web-{57AF046E-0B8F-B391-2752-B9EFF7721320}" dt="2022-10-01T20:38:26.752" v="35"/>
          <ac:spMkLst>
            <pc:docMk/>
            <pc:sldMk cId="171756822" sldId="276"/>
            <ac:spMk id="12" creationId="{79859229-6DB6-DC25-E4B6-01E4F3867564}"/>
          </ac:spMkLst>
        </pc:spChg>
        <pc:picChg chg="mod">
          <ac:chgData name="PATEL, HIREN J Lt Col USAF AETC AFIT/LSS" userId="S::hiren.patel@us.af.mil::df573836-b4bc-4d9d-bd92-07e878188ee4" providerId="AD" clId="Web-{57AF046E-0B8F-B391-2752-B9EFF7721320}" dt="2022-10-01T20:38:14.455" v="34" actId="1076"/>
          <ac:picMkLst>
            <pc:docMk/>
            <pc:sldMk cId="171756822" sldId="276"/>
            <ac:picMk id="4" creationId="{4D196C81-83F4-F9A9-AD36-8998B7D5EBDC}"/>
          </ac:picMkLst>
        </pc:picChg>
        <pc:picChg chg="mod">
          <ac:chgData name="PATEL, HIREN J Lt Col USAF AETC AFIT/LSS" userId="S::hiren.patel@us.af.mil::df573836-b4bc-4d9d-bd92-07e878188ee4" providerId="AD" clId="Web-{57AF046E-0B8F-B391-2752-B9EFF7721320}" dt="2022-10-01T20:38:09.236" v="33" actId="1076"/>
          <ac:picMkLst>
            <pc:docMk/>
            <pc:sldMk cId="171756822" sldId="276"/>
            <ac:picMk id="10" creationId="{0C6ABE1D-6C3A-0605-E08E-FB3D718A9294}"/>
          </ac:picMkLst>
        </pc:picChg>
      </pc:sldChg>
      <pc:sldChg chg="modSp">
        <pc:chgData name="PATEL, HIREN J Lt Col USAF AETC AFIT/LSS" userId="S::hiren.patel@us.af.mil::df573836-b4bc-4d9d-bd92-07e878188ee4" providerId="AD" clId="Web-{57AF046E-0B8F-B391-2752-B9EFF7721320}" dt="2022-10-01T20:40:26.224" v="58"/>
        <pc:sldMkLst>
          <pc:docMk/>
          <pc:sldMk cId="1675642855" sldId="277"/>
        </pc:sldMkLst>
        <pc:graphicFrameChg chg="mod modGraphic">
          <ac:chgData name="PATEL, HIREN J Lt Col USAF AETC AFIT/LSS" userId="S::hiren.patel@us.af.mil::df573836-b4bc-4d9d-bd92-07e878188ee4" providerId="AD" clId="Web-{57AF046E-0B8F-B391-2752-B9EFF7721320}" dt="2022-10-01T20:40:26.224" v="58"/>
          <ac:graphicFrameMkLst>
            <pc:docMk/>
            <pc:sldMk cId="1675642855" sldId="277"/>
            <ac:graphicFrameMk id="5" creationId="{A890A00E-BFFF-417A-F87D-7E069110128E}"/>
          </ac:graphicFrameMkLst>
        </pc:graphicFrameChg>
      </pc:sldChg>
    </pc:docChg>
  </pc:docChgLst>
  <pc:docChgLst>
    <pc:chgData name="PATEL, HIREN J Lt Col USAF AETC AFIT/LSS" userId="df573836-b4bc-4d9d-bd92-07e878188ee4" providerId="ADAL" clId="{F3864684-7674-4EF8-97F3-5A0A5F928E5C}"/>
    <pc:docChg chg="custSel addSld modSld">
      <pc:chgData name="PATEL, HIREN J Lt Col USAF AETC AFIT/LSS" userId="df573836-b4bc-4d9d-bd92-07e878188ee4" providerId="ADAL" clId="{F3864684-7674-4EF8-97F3-5A0A5F928E5C}" dt="2022-09-17T10:56:17.009" v="7617" actId="20577"/>
      <pc:docMkLst>
        <pc:docMk/>
      </pc:docMkLst>
      <pc:sldChg chg="modNotesTx">
        <pc:chgData name="PATEL, HIREN J Lt Col USAF AETC AFIT/LSS" userId="df573836-b4bc-4d9d-bd92-07e878188ee4" providerId="ADAL" clId="{F3864684-7674-4EF8-97F3-5A0A5F928E5C}" dt="2022-09-17T10:13:10.891" v="839" actId="20577"/>
        <pc:sldMkLst>
          <pc:docMk/>
          <pc:sldMk cId="109857222" sldId="256"/>
        </pc:sldMkLst>
      </pc:sldChg>
      <pc:sldChg chg="modNotesTx">
        <pc:chgData name="PATEL, HIREN J Lt Col USAF AETC AFIT/LSS" userId="df573836-b4bc-4d9d-bd92-07e878188ee4" providerId="ADAL" clId="{F3864684-7674-4EF8-97F3-5A0A5F928E5C}" dt="2022-09-17T10:23:00.987" v="2328" actId="20577"/>
        <pc:sldMkLst>
          <pc:docMk/>
          <pc:sldMk cId="2330452279" sldId="257"/>
        </pc:sldMkLst>
      </pc:sldChg>
      <pc:sldChg chg="modNotesTx">
        <pc:chgData name="PATEL, HIREN J Lt Col USAF AETC AFIT/LSS" userId="df573836-b4bc-4d9d-bd92-07e878188ee4" providerId="ADAL" clId="{F3864684-7674-4EF8-97F3-5A0A5F928E5C}" dt="2022-09-17T10:16:36.517" v="1647" actId="20577"/>
        <pc:sldMkLst>
          <pc:docMk/>
          <pc:sldMk cId="2563338645" sldId="258"/>
        </pc:sldMkLst>
      </pc:sldChg>
      <pc:sldChg chg="modSp mod modNotesTx">
        <pc:chgData name="PATEL, HIREN J Lt Col USAF AETC AFIT/LSS" userId="df573836-b4bc-4d9d-bd92-07e878188ee4" providerId="ADAL" clId="{F3864684-7674-4EF8-97F3-5A0A5F928E5C}" dt="2022-09-17T10:25:47.959" v="2825" actId="5793"/>
        <pc:sldMkLst>
          <pc:docMk/>
          <pc:sldMk cId="1256137149" sldId="259"/>
        </pc:sldMkLst>
        <pc:spChg chg="mod">
          <ac:chgData name="PATEL, HIREN J Lt Col USAF AETC AFIT/LSS" userId="df573836-b4bc-4d9d-bd92-07e878188ee4" providerId="ADAL" clId="{F3864684-7674-4EF8-97F3-5A0A5F928E5C}" dt="2022-09-17T10:25:47.959" v="2825" actId="5793"/>
          <ac:spMkLst>
            <pc:docMk/>
            <pc:sldMk cId="1256137149" sldId="259"/>
            <ac:spMk id="4" creationId="{AD109B72-8224-A7B0-D7E7-087A8E0212E4}"/>
          </ac:spMkLst>
        </pc:spChg>
      </pc:sldChg>
      <pc:sldChg chg="modSp mod modNotesTx">
        <pc:chgData name="PATEL, HIREN J Lt Col USAF AETC AFIT/LSS" userId="df573836-b4bc-4d9d-bd92-07e878188ee4" providerId="ADAL" clId="{F3864684-7674-4EF8-97F3-5A0A5F928E5C}" dt="2022-09-17T10:27:44.208" v="3304" actId="5793"/>
        <pc:sldMkLst>
          <pc:docMk/>
          <pc:sldMk cId="257383713" sldId="260"/>
        </pc:sldMkLst>
        <pc:spChg chg="mod">
          <ac:chgData name="PATEL, HIREN J Lt Col USAF AETC AFIT/LSS" userId="df573836-b4bc-4d9d-bd92-07e878188ee4" providerId="ADAL" clId="{F3864684-7674-4EF8-97F3-5A0A5F928E5C}" dt="2022-09-17T10:27:44.208" v="3304" actId="5793"/>
          <ac:spMkLst>
            <pc:docMk/>
            <pc:sldMk cId="257383713" sldId="260"/>
            <ac:spMk id="4" creationId="{44C88C73-5E66-2ADF-BC97-FF872CA16BEC}"/>
          </ac:spMkLst>
        </pc:spChg>
      </pc:sldChg>
      <pc:sldChg chg="modSp mod modNotesTx">
        <pc:chgData name="PATEL, HIREN J Lt Col USAF AETC AFIT/LSS" userId="df573836-b4bc-4d9d-bd92-07e878188ee4" providerId="ADAL" clId="{F3864684-7674-4EF8-97F3-5A0A5F928E5C}" dt="2022-09-17T10:29:31.157" v="3686" actId="20577"/>
        <pc:sldMkLst>
          <pc:docMk/>
          <pc:sldMk cId="3549268389" sldId="261"/>
        </pc:sldMkLst>
        <pc:spChg chg="mod">
          <ac:chgData name="PATEL, HIREN J Lt Col USAF AETC AFIT/LSS" userId="df573836-b4bc-4d9d-bd92-07e878188ee4" providerId="ADAL" clId="{F3864684-7674-4EF8-97F3-5A0A5F928E5C}" dt="2022-09-17T10:27:49.109" v="3305" actId="5793"/>
          <ac:spMkLst>
            <pc:docMk/>
            <pc:sldMk cId="3549268389" sldId="261"/>
            <ac:spMk id="4" creationId="{04EC2D62-829B-2800-9892-EE6E6F3A03D4}"/>
          </ac:spMkLst>
        </pc:spChg>
      </pc:sldChg>
      <pc:sldChg chg="modSp mod modNotesTx">
        <pc:chgData name="PATEL, HIREN J Lt Col USAF AETC AFIT/LSS" userId="df573836-b4bc-4d9d-bd92-07e878188ee4" providerId="ADAL" clId="{F3864684-7674-4EF8-97F3-5A0A5F928E5C}" dt="2022-09-17T10:30:11.584" v="3829" actId="20577"/>
        <pc:sldMkLst>
          <pc:docMk/>
          <pc:sldMk cId="2222339200" sldId="262"/>
        </pc:sldMkLst>
        <pc:spChg chg="mod">
          <ac:chgData name="PATEL, HIREN J Lt Col USAF AETC AFIT/LSS" userId="df573836-b4bc-4d9d-bd92-07e878188ee4" providerId="ADAL" clId="{F3864684-7674-4EF8-97F3-5A0A5F928E5C}" dt="2022-09-17T10:29:41.951" v="3703" actId="5793"/>
          <ac:spMkLst>
            <pc:docMk/>
            <pc:sldMk cId="2222339200" sldId="262"/>
            <ac:spMk id="4" creationId="{9A71AFBE-7E75-5FE9-AA35-9C19A3B7493D}"/>
          </ac:spMkLst>
        </pc:spChg>
      </pc:sldChg>
      <pc:sldChg chg="modNotesTx">
        <pc:chgData name="PATEL, HIREN J Lt Col USAF AETC AFIT/LSS" userId="df573836-b4bc-4d9d-bd92-07e878188ee4" providerId="ADAL" clId="{F3864684-7674-4EF8-97F3-5A0A5F928E5C}" dt="2022-09-17T10:56:17.009" v="7617" actId="20577"/>
        <pc:sldMkLst>
          <pc:docMk/>
          <pc:sldMk cId="2542796941" sldId="263"/>
        </pc:sldMkLst>
      </pc:sldChg>
      <pc:sldChg chg="modNotesTx">
        <pc:chgData name="PATEL, HIREN J Lt Col USAF AETC AFIT/LSS" userId="df573836-b4bc-4d9d-bd92-07e878188ee4" providerId="ADAL" clId="{F3864684-7674-4EF8-97F3-5A0A5F928E5C}" dt="2022-09-17T10:31:48.991" v="4044" actId="20577"/>
        <pc:sldMkLst>
          <pc:docMk/>
          <pc:sldMk cId="3636337289" sldId="264"/>
        </pc:sldMkLst>
      </pc:sldChg>
      <pc:sldChg chg="modNotesTx">
        <pc:chgData name="PATEL, HIREN J Lt Col USAF AETC AFIT/LSS" userId="df573836-b4bc-4d9d-bd92-07e878188ee4" providerId="ADAL" clId="{F3864684-7674-4EF8-97F3-5A0A5F928E5C}" dt="2022-09-17T10:34:54.084" v="4730" actId="20577"/>
        <pc:sldMkLst>
          <pc:docMk/>
          <pc:sldMk cId="1287853098" sldId="265"/>
        </pc:sldMkLst>
      </pc:sldChg>
      <pc:sldChg chg="modNotesTx">
        <pc:chgData name="PATEL, HIREN J Lt Col USAF AETC AFIT/LSS" userId="df573836-b4bc-4d9d-bd92-07e878188ee4" providerId="ADAL" clId="{F3864684-7674-4EF8-97F3-5A0A5F928E5C}" dt="2022-09-17T10:36:59.583" v="5163" actId="20577"/>
        <pc:sldMkLst>
          <pc:docMk/>
          <pc:sldMk cId="3284626748" sldId="266"/>
        </pc:sldMkLst>
      </pc:sldChg>
      <pc:sldChg chg="addSp modSp mod modNotesTx">
        <pc:chgData name="PATEL, HIREN J Lt Col USAF AETC AFIT/LSS" userId="df573836-b4bc-4d9d-bd92-07e878188ee4" providerId="ADAL" clId="{F3864684-7674-4EF8-97F3-5A0A5F928E5C}" dt="2022-09-17T10:42:51.806" v="5807" actId="20577"/>
        <pc:sldMkLst>
          <pc:docMk/>
          <pc:sldMk cId="2219840604" sldId="267"/>
        </pc:sldMkLst>
        <pc:spChg chg="mod">
          <ac:chgData name="PATEL, HIREN J Lt Col USAF AETC AFIT/LSS" userId="df573836-b4bc-4d9d-bd92-07e878188ee4" providerId="ADAL" clId="{F3864684-7674-4EF8-97F3-5A0A5F928E5C}" dt="2022-09-17T10:39:57.693" v="5350" actId="122"/>
          <ac:spMkLst>
            <pc:docMk/>
            <pc:sldMk cId="2219840604" sldId="267"/>
            <ac:spMk id="4" creationId="{14D996C2-C11D-D28E-F45A-775CF398F65A}"/>
          </ac:spMkLst>
        </pc:spChg>
        <pc:spChg chg="add mod">
          <ac:chgData name="PATEL, HIREN J Lt Col USAF AETC AFIT/LSS" userId="df573836-b4bc-4d9d-bd92-07e878188ee4" providerId="ADAL" clId="{F3864684-7674-4EF8-97F3-5A0A5F928E5C}" dt="2022-09-17T10:40:09.532" v="5371" actId="1036"/>
          <ac:spMkLst>
            <pc:docMk/>
            <pc:sldMk cId="2219840604" sldId="267"/>
            <ac:spMk id="6" creationId="{18DA08F7-FA4F-4368-711A-4166857D1142}"/>
          </ac:spMkLst>
        </pc:spChg>
        <pc:spChg chg="add mod">
          <ac:chgData name="PATEL, HIREN J Lt Col USAF AETC AFIT/LSS" userId="df573836-b4bc-4d9d-bd92-07e878188ee4" providerId="ADAL" clId="{F3864684-7674-4EF8-97F3-5A0A5F928E5C}" dt="2022-09-17T10:40:09.532" v="5371" actId="1036"/>
          <ac:spMkLst>
            <pc:docMk/>
            <pc:sldMk cId="2219840604" sldId="267"/>
            <ac:spMk id="7" creationId="{63F44AEB-2135-0F87-F9C5-AE78CF29B3AF}"/>
          </ac:spMkLst>
        </pc:spChg>
        <pc:spChg chg="add mod">
          <ac:chgData name="PATEL, HIREN J Lt Col USAF AETC AFIT/LSS" userId="df573836-b4bc-4d9d-bd92-07e878188ee4" providerId="ADAL" clId="{F3864684-7674-4EF8-97F3-5A0A5F928E5C}" dt="2022-09-17T10:40:09.532" v="5371" actId="1036"/>
          <ac:spMkLst>
            <pc:docMk/>
            <pc:sldMk cId="2219840604" sldId="267"/>
            <ac:spMk id="8" creationId="{01E78906-BE8B-075F-B53A-A307A221BB10}"/>
          </ac:spMkLst>
        </pc:spChg>
        <pc:spChg chg="add mod">
          <ac:chgData name="PATEL, HIREN J Lt Col USAF AETC AFIT/LSS" userId="df573836-b4bc-4d9d-bd92-07e878188ee4" providerId="ADAL" clId="{F3864684-7674-4EF8-97F3-5A0A5F928E5C}" dt="2022-09-17T10:40:09.532" v="5371" actId="1036"/>
          <ac:spMkLst>
            <pc:docMk/>
            <pc:sldMk cId="2219840604" sldId="267"/>
            <ac:spMk id="9" creationId="{1E099391-084F-8170-66E9-FC835431F6DF}"/>
          </ac:spMkLst>
        </pc:spChg>
        <pc:spChg chg="add mod">
          <ac:chgData name="PATEL, HIREN J Lt Col USAF AETC AFIT/LSS" userId="df573836-b4bc-4d9d-bd92-07e878188ee4" providerId="ADAL" clId="{F3864684-7674-4EF8-97F3-5A0A5F928E5C}" dt="2022-09-17T10:40:09.532" v="5371" actId="1036"/>
          <ac:spMkLst>
            <pc:docMk/>
            <pc:sldMk cId="2219840604" sldId="267"/>
            <ac:spMk id="10" creationId="{7F2F0EB2-D4A5-AEDC-3375-0EEDD031BDD6}"/>
          </ac:spMkLst>
        </pc:spChg>
        <pc:spChg chg="add mod">
          <ac:chgData name="PATEL, HIREN J Lt Col USAF AETC AFIT/LSS" userId="df573836-b4bc-4d9d-bd92-07e878188ee4" providerId="ADAL" clId="{F3864684-7674-4EF8-97F3-5A0A5F928E5C}" dt="2022-09-17T10:40:09.532" v="5371" actId="1036"/>
          <ac:spMkLst>
            <pc:docMk/>
            <pc:sldMk cId="2219840604" sldId="267"/>
            <ac:spMk id="11" creationId="{9649AAC0-3FDA-5994-535C-9C76827A9203}"/>
          </ac:spMkLst>
        </pc:spChg>
        <pc:spChg chg="add mod">
          <ac:chgData name="PATEL, HIREN J Lt Col USAF AETC AFIT/LSS" userId="df573836-b4bc-4d9d-bd92-07e878188ee4" providerId="ADAL" clId="{F3864684-7674-4EF8-97F3-5A0A5F928E5C}" dt="2022-09-17T10:40:09.532" v="5371" actId="1036"/>
          <ac:spMkLst>
            <pc:docMk/>
            <pc:sldMk cId="2219840604" sldId="267"/>
            <ac:spMk id="12" creationId="{5ABACDC6-1C7F-31B2-1E45-B5F870354AFA}"/>
          </ac:spMkLst>
        </pc:spChg>
        <pc:spChg chg="add mod">
          <ac:chgData name="PATEL, HIREN J Lt Col USAF AETC AFIT/LSS" userId="df573836-b4bc-4d9d-bd92-07e878188ee4" providerId="ADAL" clId="{F3864684-7674-4EF8-97F3-5A0A5F928E5C}" dt="2022-09-17T10:40:09.532" v="5371" actId="1036"/>
          <ac:spMkLst>
            <pc:docMk/>
            <pc:sldMk cId="2219840604" sldId="267"/>
            <ac:spMk id="13" creationId="{7810DDA0-5ECD-A5BB-0905-824236208A06}"/>
          </ac:spMkLst>
        </pc:spChg>
        <pc:spChg chg="add mod">
          <ac:chgData name="PATEL, HIREN J Lt Col USAF AETC AFIT/LSS" userId="df573836-b4bc-4d9d-bd92-07e878188ee4" providerId="ADAL" clId="{F3864684-7674-4EF8-97F3-5A0A5F928E5C}" dt="2022-09-17T10:40:09.532" v="5371" actId="1036"/>
          <ac:spMkLst>
            <pc:docMk/>
            <pc:sldMk cId="2219840604" sldId="267"/>
            <ac:spMk id="14" creationId="{EFE29D89-2CE5-37C5-B14B-278AA670CEAB}"/>
          </ac:spMkLst>
        </pc:spChg>
        <pc:spChg chg="add mod">
          <ac:chgData name="PATEL, HIREN J Lt Col USAF AETC AFIT/LSS" userId="df573836-b4bc-4d9d-bd92-07e878188ee4" providerId="ADAL" clId="{F3864684-7674-4EF8-97F3-5A0A5F928E5C}" dt="2022-09-17T10:40:09.532" v="5371" actId="1036"/>
          <ac:spMkLst>
            <pc:docMk/>
            <pc:sldMk cId="2219840604" sldId="267"/>
            <ac:spMk id="15" creationId="{2585F03B-7CE0-5747-2937-8E6B604B2541}"/>
          </ac:spMkLst>
        </pc:spChg>
        <pc:spChg chg="add mod">
          <ac:chgData name="PATEL, HIREN J Lt Col USAF AETC AFIT/LSS" userId="df573836-b4bc-4d9d-bd92-07e878188ee4" providerId="ADAL" clId="{F3864684-7674-4EF8-97F3-5A0A5F928E5C}" dt="2022-09-17T10:40:09.532" v="5371" actId="1036"/>
          <ac:spMkLst>
            <pc:docMk/>
            <pc:sldMk cId="2219840604" sldId="267"/>
            <ac:spMk id="16" creationId="{0AC09C28-1D63-2B31-F018-74F910C57BA0}"/>
          </ac:spMkLst>
        </pc:spChg>
      </pc:sldChg>
      <pc:sldChg chg="modSp mod modNotesTx">
        <pc:chgData name="PATEL, HIREN J Lt Col USAF AETC AFIT/LSS" userId="df573836-b4bc-4d9d-bd92-07e878188ee4" providerId="ADAL" clId="{F3864684-7674-4EF8-97F3-5A0A5F928E5C}" dt="2022-09-17T10:45:50.317" v="6276" actId="20577"/>
        <pc:sldMkLst>
          <pc:docMk/>
          <pc:sldMk cId="702029036" sldId="268"/>
        </pc:sldMkLst>
        <pc:spChg chg="mod">
          <ac:chgData name="PATEL, HIREN J Lt Col USAF AETC AFIT/LSS" userId="df573836-b4bc-4d9d-bd92-07e878188ee4" providerId="ADAL" clId="{F3864684-7674-4EF8-97F3-5A0A5F928E5C}" dt="2022-09-17T10:43:08.868" v="5809" actId="1076"/>
          <ac:spMkLst>
            <pc:docMk/>
            <pc:sldMk cId="702029036" sldId="268"/>
            <ac:spMk id="4" creationId="{DA5CAEE4-DF28-05F0-49E2-458203E1BD4B}"/>
          </ac:spMkLst>
        </pc:spChg>
      </pc:sldChg>
      <pc:sldChg chg="addSp modSp mod modNotesTx">
        <pc:chgData name="PATEL, HIREN J Lt Col USAF AETC AFIT/LSS" userId="df573836-b4bc-4d9d-bd92-07e878188ee4" providerId="ADAL" clId="{F3864684-7674-4EF8-97F3-5A0A5F928E5C}" dt="2022-09-17T10:51:20.130" v="6777" actId="20577"/>
        <pc:sldMkLst>
          <pc:docMk/>
          <pc:sldMk cId="3698111167" sldId="269"/>
        </pc:sldMkLst>
        <pc:spChg chg="add mod">
          <ac:chgData name="PATEL, HIREN J Lt Col USAF AETC AFIT/LSS" userId="df573836-b4bc-4d9d-bd92-07e878188ee4" providerId="ADAL" clId="{F3864684-7674-4EF8-97F3-5A0A5F928E5C}" dt="2022-09-17T10:47:33.361" v="6426" actId="14100"/>
          <ac:spMkLst>
            <pc:docMk/>
            <pc:sldMk cId="3698111167" sldId="269"/>
            <ac:spMk id="4" creationId="{753A5C58-0E16-6F49-DCB5-1EAD449A8ACA}"/>
          </ac:spMkLst>
        </pc:spChg>
        <pc:spChg chg="add mod">
          <ac:chgData name="PATEL, HIREN J Lt Col USAF AETC AFIT/LSS" userId="df573836-b4bc-4d9d-bd92-07e878188ee4" providerId="ADAL" clId="{F3864684-7674-4EF8-97F3-5A0A5F928E5C}" dt="2022-09-17T10:46:07.077" v="6296" actId="1035"/>
          <ac:spMkLst>
            <pc:docMk/>
            <pc:sldMk cId="3698111167" sldId="269"/>
            <ac:spMk id="5" creationId="{C0505CEF-8E87-07C7-D51E-17A18FFEC889}"/>
          </ac:spMkLst>
        </pc:spChg>
      </pc:sldChg>
      <pc:sldChg chg="addSp modSp mod modNotesTx">
        <pc:chgData name="PATEL, HIREN J Lt Col USAF AETC AFIT/LSS" userId="df573836-b4bc-4d9d-bd92-07e878188ee4" providerId="ADAL" clId="{F3864684-7674-4EF8-97F3-5A0A5F928E5C}" dt="2022-09-17T10:53:39.849" v="7292" actId="20577"/>
        <pc:sldMkLst>
          <pc:docMk/>
          <pc:sldMk cId="296643780" sldId="270"/>
        </pc:sldMkLst>
        <pc:spChg chg="add mod">
          <ac:chgData name="PATEL, HIREN J Lt Col USAF AETC AFIT/LSS" userId="df573836-b4bc-4d9d-bd92-07e878188ee4" providerId="ADAL" clId="{F3864684-7674-4EF8-97F3-5A0A5F928E5C}" dt="2022-09-17T10:52:06.500" v="6947" actId="20577"/>
          <ac:spMkLst>
            <pc:docMk/>
            <pc:sldMk cId="296643780" sldId="270"/>
            <ac:spMk id="4" creationId="{ED9BFEE6-A458-A0B4-A1DB-71874D044FB3}"/>
          </ac:spMkLst>
        </pc:spChg>
        <pc:spChg chg="add mod">
          <ac:chgData name="PATEL, HIREN J Lt Col USAF AETC AFIT/LSS" userId="df573836-b4bc-4d9d-bd92-07e878188ee4" providerId="ADAL" clId="{F3864684-7674-4EF8-97F3-5A0A5F928E5C}" dt="2022-09-17T10:51:33.090" v="6828" actId="1036"/>
          <ac:spMkLst>
            <pc:docMk/>
            <pc:sldMk cId="296643780" sldId="270"/>
            <ac:spMk id="5" creationId="{A41653F5-6C2D-4BFF-6F8E-48E2A55A3EF5}"/>
          </ac:spMkLst>
        </pc:spChg>
      </pc:sldChg>
      <pc:sldChg chg="new">
        <pc:chgData name="PATEL, HIREN J Lt Col USAF AETC AFIT/LSS" userId="df573836-b4bc-4d9d-bd92-07e878188ee4" providerId="ADAL" clId="{F3864684-7674-4EF8-97F3-5A0A5F928E5C}" dt="2022-09-17T10:53:49.127" v="7293" actId="680"/>
        <pc:sldMkLst>
          <pc:docMk/>
          <pc:sldMk cId="3690078056" sldId="271"/>
        </pc:sldMkLst>
      </pc:sldChg>
    </pc:docChg>
  </pc:docChgLst>
  <pc:docChgLst>
    <pc:chgData name="PATEL, HIREN J Lt Col USAF AETC AFIT/LSS" userId="S::hiren.patel@us.af.mil::df573836-b4bc-4d9d-bd92-07e878188ee4" providerId="AD" clId="Web-{923433A0-AE7D-D6C3-D201-851BE7E0008A}"/>
    <pc:docChg chg="addSld modSld">
      <pc:chgData name="PATEL, HIREN J Lt Col USAF AETC AFIT/LSS" userId="S::hiren.patel@us.af.mil::df573836-b4bc-4d9d-bd92-07e878188ee4" providerId="AD" clId="Web-{923433A0-AE7D-D6C3-D201-851BE7E0008A}" dt="2022-09-29T09:42:13.346" v="119"/>
      <pc:docMkLst>
        <pc:docMk/>
      </pc:docMkLst>
      <pc:sldChg chg="addSp delSp">
        <pc:chgData name="PATEL, HIREN J Lt Col USAF AETC AFIT/LSS" userId="S::hiren.patel@us.af.mil::df573836-b4bc-4d9d-bd92-07e878188ee4" providerId="AD" clId="Web-{923433A0-AE7D-D6C3-D201-851BE7E0008A}" dt="2022-09-29T09:42:13.346" v="119"/>
        <pc:sldMkLst>
          <pc:docMk/>
          <pc:sldMk cId="3175017740" sldId="272"/>
        </pc:sldMkLst>
        <pc:picChg chg="add del">
          <ac:chgData name="PATEL, HIREN J Lt Col USAF AETC AFIT/LSS" userId="S::hiren.patel@us.af.mil::df573836-b4bc-4d9d-bd92-07e878188ee4" providerId="AD" clId="Web-{923433A0-AE7D-D6C3-D201-851BE7E0008A}" dt="2022-09-29T09:42:13.346" v="119"/>
          <ac:picMkLst>
            <pc:docMk/>
            <pc:sldMk cId="3175017740" sldId="272"/>
            <ac:picMk id="4" creationId="{B4F01A97-278C-98C3-4999-D5E9E25DDC41}"/>
          </ac:picMkLst>
        </pc:picChg>
      </pc:sldChg>
      <pc:sldChg chg="modNotes">
        <pc:chgData name="PATEL, HIREN J Lt Col USAF AETC AFIT/LSS" userId="S::hiren.patel@us.af.mil::df573836-b4bc-4d9d-bd92-07e878188ee4" providerId="AD" clId="Web-{923433A0-AE7D-D6C3-D201-851BE7E0008A}" dt="2022-09-29T09:40:46.767" v="117"/>
        <pc:sldMkLst>
          <pc:docMk/>
          <pc:sldMk cId="3755214214" sldId="274"/>
        </pc:sldMkLst>
      </pc:sldChg>
      <pc:sldChg chg="modNotes">
        <pc:chgData name="PATEL, HIREN J Lt Col USAF AETC AFIT/LSS" userId="S::hiren.patel@us.af.mil::df573836-b4bc-4d9d-bd92-07e878188ee4" providerId="AD" clId="Web-{923433A0-AE7D-D6C3-D201-851BE7E0008A}" dt="2022-09-29T09:31:21.695" v="78"/>
        <pc:sldMkLst>
          <pc:docMk/>
          <pc:sldMk cId="42115227" sldId="275"/>
        </pc:sldMkLst>
      </pc:sldChg>
      <pc:sldChg chg="addSp delSp modSp modNotes">
        <pc:chgData name="PATEL, HIREN J Lt Col USAF AETC AFIT/LSS" userId="S::hiren.patel@us.af.mil::df573836-b4bc-4d9d-bd92-07e878188ee4" providerId="AD" clId="Web-{923433A0-AE7D-D6C3-D201-851BE7E0008A}" dt="2022-09-29T09:31:53.290" v="80"/>
        <pc:sldMkLst>
          <pc:docMk/>
          <pc:sldMk cId="171756822" sldId="276"/>
        </pc:sldMkLst>
        <pc:spChg chg="mod">
          <ac:chgData name="PATEL, HIREN J Lt Col USAF AETC AFIT/LSS" userId="S::hiren.patel@us.af.mil::df573836-b4bc-4d9d-bd92-07e878188ee4" providerId="AD" clId="Web-{923433A0-AE7D-D6C3-D201-851BE7E0008A}" dt="2022-09-29T09:22:35.512" v="9" actId="20577"/>
          <ac:spMkLst>
            <pc:docMk/>
            <pc:sldMk cId="171756822" sldId="276"/>
            <ac:spMk id="2" creationId="{1BE0E40E-071C-9273-A09E-250F9BABFCC2}"/>
          </ac:spMkLst>
        </pc:spChg>
        <pc:spChg chg="del mod">
          <ac:chgData name="PATEL, HIREN J Lt Col USAF AETC AFIT/LSS" userId="S::hiren.patel@us.af.mil::df573836-b4bc-4d9d-bd92-07e878188ee4" providerId="AD" clId="Web-{923433A0-AE7D-D6C3-D201-851BE7E0008A}" dt="2022-09-29T09:29:50.490" v="51"/>
          <ac:spMkLst>
            <pc:docMk/>
            <pc:sldMk cId="171756822" sldId="276"/>
            <ac:spMk id="3" creationId="{C4061457-5B86-C0DE-8C0D-9E57061ED144}"/>
          </ac:spMkLst>
        </pc:spChg>
        <pc:spChg chg="add mod">
          <ac:chgData name="PATEL, HIREN J Lt Col USAF AETC AFIT/LSS" userId="S::hiren.patel@us.af.mil::df573836-b4bc-4d9d-bd92-07e878188ee4" providerId="AD" clId="Web-{923433A0-AE7D-D6C3-D201-851BE7E0008A}" dt="2022-09-29T09:23:54.044" v="16"/>
          <ac:spMkLst>
            <pc:docMk/>
            <pc:sldMk cId="171756822" sldId="276"/>
            <ac:spMk id="5" creationId="{AB5E518E-990C-FE2E-9AE2-39350BA9E48D}"/>
          </ac:spMkLst>
        </pc:spChg>
        <pc:spChg chg="add del mod">
          <ac:chgData name="PATEL, HIREN J Lt Col USAF AETC AFIT/LSS" userId="S::hiren.patel@us.af.mil::df573836-b4bc-4d9d-bd92-07e878188ee4" providerId="AD" clId="Web-{923433A0-AE7D-D6C3-D201-851BE7E0008A}" dt="2022-09-29T09:28:31.770" v="43"/>
          <ac:spMkLst>
            <pc:docMk/>
            <pc:sldMk cId="171756822" sldId="276"/>
            <ac:spMk id="8" creationId="{3D59FC5F-1BCF-E0F5-AD7E-A313A16B0146}"/>
          </ac:spMkLst>
        </pc:spChg>
        <pc:spChg chg="add mod">
          <ac:chgData name="PATEL, HIREN J Lt Col USAF AETC AFIT/LSS" userId="S::hiren.patel@us.af.mil::df573836-b4bc-4d9d-bd92-07e878188ee4" providerId="AD" clId="Web-{923433A0-AE7D-D6C3-D201-851BE7E0008A}" dt="2022-09-29T09:28:22.989" v="42"/>
          <ac:spMkLst>
            <pc:docMk/>
            <pc:sldMk cId="171756822" sldId="276"/>
            <ac:spMk id="12" creationId="{79859229-6DB6-DC25-E4B6-01E4F3867564}"/>
          </ac:spMkLst>
        </pc:spChg>
        <pc:spChg chg="add del mod">
          <ac:chgData name="PATEL, HIREN J Lt Col USAF AETC AFIT/LSS" userId="S::hiren.patel@us.af.mil::df573836-b4bc-4d9d-bd92-07e878188ee4" providerId="AD" clId="Web-{923433A0-AE7D-D6C3-D201-851BE7E0008A}" dt="2022-09-29T09:29:54.818" v="52"/>
          <ac:spMkLst>
            <pc:docMk/>
            <pc:sldMk cId="171756822" sldId="276"/>
            <ac:spMk id="15" creationId="{5DE627D7-29AB-7B05-BF96-E92BEFD8DDC6}"/>
          </ac:spMkLst>
        </pc:spChg>
        <pc:picChg chg="add mod">
          <ac:chgData name="PATEL, HIREN J Lt Col USAF AETC AFIT/LSS" userId="S::hiren.patel@us.af.mil::df573836-b4bc-4d9d-bd92-07e878188ee4" providerId="AD" clId="Web-{923433A0-AE7D-D6C3-D201-851BE7E0008A}" dt="2022-09-29T09:31:09.961" v="76" actId="1076"/>
          <ac:picMkLst>
            <pc:docMk/>
            <pc:sldMk cId="171756822" sldId="276"/>
            <ac:picMk id="4" creationId="{4D196C81-83F4-F9A9-AD36-8998B7D5EBDC}"/>
          </ac:picMkLst>
        </pc:picChg>
        <pc:picChg chg="add del mod">
          <ac:chgData name="PATEL, HIREN J Lt Col USAF AETC AFIT/LSS" userId="S::hiren.patel@us.af.mil::df573836-b4bc-4d9d-bd92-07e878188ee4" providerId="AD" clId="Web-{923433A0-AE7D-D6C3-D201-851BE7E0008A}" dt="2022-09-29T09:28:31.770" v="43"/>
          <ac:picMkLst>
            <pc:docMk/>
            <pc:sldMk cId="171756822" sldId="276"/>
            <ac:picMk id="7" creationId="{CCD2EA03-BDE8-7BAE-9BCF-6674B2DBFF76}"/>
          </ac:picMkLst>
        </pc:picChg>
        <pc:picChg chg="add mod">
          <ac:chgData name="PATEL, HIREN J Lt Col USAF AETC AFIT/LSS" userId="S::hiren.patel@us.af.mil::df573836-b4bc-4d9d-bd92-07e878188ee4" providerId="AD" clId="Web-{923433A0-AE7D-D6C3-D201-851BE7E0008A}" dt="2022-09-29T09:31:09.977" v="77" actId="1076"/>
          <ac:picMkLst>
            <pc:docMk/>
            <pc:sldMk cId="171756822" sldId="276"/>
            <ac:picMk id="10" creationId="{0C6ABE1D-6C3A-0605-E08E-FB3D718A9294}"/>
          </ac:picMkLst>
        </pc:picChg>
        <pc:picChg chg="add mod modCrop">
          <ac:chgData name="PATEL, HIREN J Lt Col USAF AETC AFIT/LSS" userId="S::hiren.patel@us.af.mil::df573836-b4bc-4d9d-bd92-07e878188ee4" providerId="AD" clId="Web-{923433A0-AE7D-D6C3-D201-851BE7E0008A}" dt="2022-09-29T09:31:09.945" v="75" actId="1076"/>
          <ac:picMkLst>
            <pc:docMk/>
            <pc:sldMk cId="171756822" sldId="276"/>
            <ac:picMk id="11" creationId="{953F97E9-9832-4DC7-DC74-4764A4783984}"/>
          </ac:picMkLst>
        </pc:picChg>
      </pc:sldChg>
      <pc:sldChg chg="addSp delSp modSp new mod setBg">
        <pc:chgData name="PATEL, HIREN J Lt Col USAF AETC AFIT/LSS" userId="S::hiren.patel@us.af.mil::df573836-b4bc-4d9d-bd92-07e878188ee4" providerId="AD" clId="Web-{923433A0-AE7D-D6C3-D201-851BE7E0008A}" dt="2022-09-29T09:36:21.449" v="114" actId="20577"/>
        <pc:sldMkLst>
          <pc:docMk/>
          <pc:sldMk cId="1675642855" sldId="277"/>
        </pc:sldMkLst>
        <pc:spChg chg="mod">
          <ac:chgData name="PATEL, HIREN J Lt Col USAF AETC AFIT/LSS" userId="S::hiren.patel@us.af.mil::df573836-b4bc-4d9d-bd92-07e878188ee4" providerId="AD" clId="Web-{923433A0-AE7D-D6C3-D201-851BE7E0008A}" dt="2022-09-29T09:33:52.197" v="97"/>
          <ac:spMkLst>
            <pc:docMk/>
            <pc:sldMk cId="1675642855" sldId="277"/>
            <ac:spMk id="2" creationId="{F6ED05EF-61E3-A3FA-CD74-AA4B5D082A86}"/>
          </ac:spMkLst>
        </pc:spChg>
        <pc:spChg chg="mod ord">
          <ac:chgData name="PATEL, HIREN J Lt Col USAF AETC AFIT/LSS" userId="S::hiren.patel@us.af.mil::df573836-b4bc-4d9d-bd92-07e878188ee4" providerId="AD" clId="Web-{923433A0-AE7D-D6C3-D201-851BE7E0008A}" dt="2022-09-29T09:36:21.449" v="114" actId="20577"/>
          <ac:spMkLst>
            <pc:docMk/>
            <pc:sldMk cId="1675642855" sldId="277"/>
            <ac:spMk id="3" creationId="{27EECBBC-C8BC-1C44-912F-1D7DF046E0D5}"/>
          </ac:spMkLst>
        </pc:spChg>
        <pc:spChg chg="add del">
          <ac:chgData name="PATEL, HIREN J Lt Col USAF AETC AFIT/LSS" userId="S::hiren.patel@us.af.mil::df573836-b4bc-4d9d-bd92-07e878188ee4" providerId="AD" clId="Web-{923433A0-AE7D-D6C3-D201-851BE7E0008A}" dt="2022-09-29T09:33:52.197" v="97"/>
          <ac:spMkLst>
            <pc:docMk/>
            <pc:sldMk cId="1675642855" sldId="277"/>
            <ac:spMk id="9" creationId="{870A1295-61BC-4214-AA3E-D396673024D0}"/>
          </ac:spMkLst>
        </pc:spChg>
        <pc:grpChg chg="add del">
          <ac:chgData name="PATEL, HIREN J Lt Col USAF AETC AFIT/LSS" userId="S::hiren.patel@us.af.mil::df573836-b4bc-4d9d-bd92-07e878188ee4" providerId="AD" clId="Web-{923433A0-AE7D-D6C3-D201-851BE7E0008A}" dt="2022-09-29T09:33:52.197" v="97"/>
          <ac:grpSpMkLst>
            <pc:docMk/>
            <pc:sldMk cId="1675642855" sldId="277"/>
            <ac:grpSpMk id="11" creationId="{0B139475-2B26-4CA9-9413-DE741E49F7BB}"/>
          </ac:grpSpMkLst>
        </pc:grpChg>
        <pc:picChg chg="add mod">
          <ac:chgData name="PATEL, HIREN J Lt Col USAF AETC AFIT/LSS" userId="S::hiren.patel@us.af.mil::df573836-b4bc-4d9d-bd92-07e878188ee4" providerId="AD" clId="Web-{923433A0-AE7D-D6C3-D201-851BE7E0008A}" dt="2022-09-29T09:35:45.120" v="101" actId="1076"/>
          <ac:picMkLst>
            <pc:docMk/>
            <pc:sldMk cId="1675642855" sldId="277"/>
            <ac:picMk id="4" creationId="{B4450669-3996-7B0E-A397-09BE40E0D8F3}"/>
          </ac:picMkLst>
        </pc:picChg>
      </pc:sldChg>
    </pc:docChg>
  </pc:docChgLst>
  <pc:docChgLst>
    <pc:chgData name="PATEL, HIREN J Lt Col USAF AETC AFIT/LSS" userId="S::hiren.patel@us.af.mil::df573836-b4bc-4d9d-bd92-07e878188ee4" providerId="AD" clId="Web-{47556F83-3EFF-6718-C04A-D1202F40CC1D}"/>
    <pc:docChg chg="addSld modSld sldOrd">
      <pc:chgData name="PATEL, HIREN J Lt Col USAF AETC AFIT/LSS" userId="S::hiren.patel@us.af.mil::df573836-b4bc-4d9d-bd92-07e878188ee4" providerId="AD" clId="Web-{47556F83-3EFF-6718-C04A-D1202F40CC1D}" dt="2022-10-01T21:00:04.421" v="124" actId="20577"/>
      <pc:docMkLst>
        <pc:docMk/>
      </pc:docMkLst>
      <pc:sldChg chg="modSp">
        <pc:chgData name="PATEL, HIREN J Lt Col USAF AETC AFIT/LSS" userId="S::hiren.patel@us.af.mil::df573836-b4bc-4d9d-bd92-07e878188ee4" providerId="AD" clId="Web-{47556F83-3EFF-6718-C04A-D1202F40CC1D}" dt="2022-10-01T20:58:36.529" v="90" actId="20577"/>
        <pc:sldMkLst>
          <pc:docMk/>
          <pc:sldMk cId="3405060047" sldId="278"/>
        </pc:sldMkLst>
        <pc:spChg chg="mod">
          <ac:chgData name="PATEL, HIREN J Lt Col USAF AETC AFIT/LSS" userId="S::hiren.patel@us.af.mil::df573836-b4bc-4d9d-bd92-07e878188ee4" providerId="AD" clId="Web-{47556F83-3EFF-6718-C04A-D1202F40CC1D}" dt="2022-10-01T20:58:36.529" v="90" actId="20577"/>
          <ac:spMkLst>
            <pc:docMk/>
            <pc:sldMk cId="3405060047" sldId="278"/>
            <ac:spMk id="3" creationId="{66157A87-0630-32A9-86DF-5609146609DE}"/>
          </ac:spMkLst>
        </pc:spChg>
      </pc:sldChg>
      <pc:sldChg chg="addSp modSp">
        <pc:chgData name="PATEL, HIREN J Lt Col USAF AETC AFIT/LSS" userId="S::hiren.patel@us.af.mil::df573836-b4bc-4d9d-bd92-07e878188ee4" providerId="AD" clId="Web-{47556F83-3EFF-6718-C04A-D1202F40CC1D}" dt="2022-10-01T20:50:34.524" v="53" actId="1076"/>
        <pc:sldMkLst>
          <pc:docMk/>
          <pc:sldMk cId="4273678204" sldId="280"/>
        </pc:sldMkLst>
        <pc:spChg chg="add mod">
          <ac:chgData name="PATEL, HIREN J Lt Col USAF AETC AFIT/LSS" userId="S::hiren.patel@us.af.mil::df573836-b4bc-4d9d-bd92-07e878188ee4" providerId="AD" clId="Web-{47556F83-3EFF-6718-C04A-D1202F40CC1D}" dt="2022-10-01T20:50:34.524" v="53" actId="1076"/>
          <ac:spMkLst>
            <pc:docMk/>
            <pc:sldMk cId="4273678204" sldId="280"/>
            <ac:spMk id="3" creationId="{EC528EEF-C0BF-B9F7-4909-B75AD4DEA44D}"/>
          </ac:spMkLst>
        </pc:spChg>
      </pc:sldChg>
      <pc:sldChg chg="addSp modSp ord modNotes">
        <pc:chgData name="PATEL, HIREN J Lt Col USAF AETC AFIT/LSS" userId="S::hiren.patel@us.af.mil::df573836-b4bc-4d9d-bd92-07e878188ee4" providerId="AD" clId="Web-{47556F83-3EFF-6718-C04A-D1202F40CC1D}" dt="2022-10-01T20:56:38.841" v="81"/>
        <pc:sldMkLst>
          <pc:docMk/>
          <pc:sldMk cId="3032188047" sldId="281"/>
        </pc:sldMkLst>
        <pc:spChg chg="add mod">
          <ac:chgData name="PATEL, HIREN J Lt Col USAF AETC AFIT/LSS" userId="S::hiren.patel@us.af.mil::df573836-b4bc-4d9d-bd92-07e878188ee4" providerId="AD" clId="Web-{47556F83-3EFF-6718-C04A-D1202F40CC1D}" dt="2022-10-01T20:52:47.307" v="65" actId="20577"/>
          <ac:spMkLst>
            <pc:docMk/>
            <pc:sldMk cId="3032188047" sldId="281"/>
            <ac:spMk id="5" creationId="{BAF4E2AD-BFB7-D211-99BC-9F2D8888BAB9}"/>
          </ac:spMkLst>
        </pc:spChg>
      </pc:sldChg>
      <pc:sldChg chg="addSp modSp modNotes">
        <pc:chgData name="PATEL, HIREN J Lt Col USAF AETC AFIT/LSS" userId="S::hiren.patel@us.af.mil::df573836-b4bc-4d9d-bd92-07e878188ee4" providerId="AD" clId="Web-{47556F83-3EFF-6718-C04A-D1202F40CC1D}" dt="2022-10-01T20:55:32.949" v="77"/>
        <pc:sldMkLst>
          <pc:docMk/>
          <pc:sldMk cId="3838688404" sldId="282"/>
        </pc:sldMkLst>
        <pc:spChg chg="add mod">
          <ac:chgData name="PATEL, HIREN J Lt Col USAF AETC AFIT/LSS" userId="S::hiren.patel@us.af.mil::df573836-b4bc-4d9d-bd92-07e878188ee4" providerId="AD" clId="Web-{47556F83-3EFF-6718-C04A-D1202F40CC1D}" dt="2022-10-01T20:51:41.931" v="60" actId="20577"/>
          <ac:spMkLst>
            <pc:docMk/>
            <pc:sldMk cId="3838688404" sldId="282"/>
            <ac:spMk id="4" creationId="{D1B4D8E7-E140-61DE-E316-3E44FFC1D8FC}"/>
          </ac:spMkLst>
        </pc:spChg>
      </pc:sldChg>
      <pc:sldChg chg="modSp add replId">
        <pc:chgData name="PATEL, HIREN J Lt Col USAF AETC AFIT/LSS" userId="S::hiren.patel@us.af.mil::df573836-b4bc-4d9d-bd92-07e878188ee4" providerId="AD" clId="Web-{47556F83-3EFF-6718-C04A-D1202F40CC1D}" dt="2022-10-01T20:58:58.373" v="93" actId="20577"/>
        <pc:sldMkLst>
          <pc:docMk/>
          <pc:sldMk cId="1357870926" sldId="283"/>
        </pc:sldMkLst>
        <pc:spChg chg="mod">
          <ac:chgData name="PATEL, HIREN J Lt Col USAF AETC AFIT/LSS" userId="S::hiren.patel@us.af.mil::df573836-b4bc-4d9d-bd92-07e878188ee4" providerId="AD" clId="Web-{47556F83-3EFF-6718-C04A-D1202F40CC1D}" dt="2022-10-01T20:58:58.373" v="93" actId="20577"/>
          <ac:spMkLst>
            <pc:docMk/>
            <pc:sldMk cId="1357870926" sldId="283"/>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11.124" v="96" actId="20577"/>
        <pc:sldMkLst>
          <pc:docMk/>
          <pc:sldMk cId="1616925117" sldId="284"/>
        </pc:sldMkLst>
        <pc:spChg chg="mod">
          <ac:chgData name="PATEL, HIREN J Lt Col USAF AETC AFIT/LSS" userId="S::hiren.patel@us.af.mil::df573836-b4bc-4d9d-bd92-07e878188ee4" providerId="AD" clId="Web-{47556F83-3EFF-6718-C04A-D1202F40CC1D}" dt="2022-10-01T20:59:11.124" v="96" actId="20577"/>
          <ac:spMkLst>
            <pc:docMk/>
            <pc:sldMk cId="1616925117" sldId="284"/>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23.936" v="99" actId="20577"/>
        <pc:sldMkLst>
          <pc:docMk/>
          <pc:sldMk cId="3766889014" sldId="285"/>
        </pc:sldMkLst>
        <pc:spChg chg="mod">
          <ac:chgData name="PATEL, HIREN J Lt Col USAF AETC AFIT/LSS" userId="S::hiren.patel@us.af.mil::df573836-b4bc-4d9d-bd92-07e878188ee4" providerId="AD" clId="Web-{47556F83-3EFF-6718-C04A-D1202F40CC1D}" dt="2022-10-01T20:59:23.936" v="99" actId="20577"/>
          <ac:spMkLst>
            <pc:docMk/>
            <pc:sldMk cId="3766889014" sldId="285"/>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36.358" v="102" actId="20577"/>
        <pc:sldMkLst>
          <pc:docMk/>
          <pc:sldMk cId="2020767892" sldId="286"/>
        </pc:sldMkLst>
        <pc:spChg chg="mod">
          <ac:chgData name="PATEL, HIREN J Lt Col USAF AETC AFIT/LSS" userId="S::hiren.patel@us.af.mil::df573836-b4bc-4d9d-bd92-07e878188ee4" providerId="AD" clId="Web-{47556F83-3EFF-6718-C04A-D1202F40CC1D}" dt="2022-10-01T20:59:36.358" v="102" actId="20577"/>
          <ac:spMkLst>
            <pc:docMk/>
            <pc:sldMk cId="2020767892" sldId="286"/>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42.186" v="104" actId="20577"/>
        <pc:sldMkLst>
          <pc:docMk/>
          <pc:sldMk cId="3145359881" sldId="287"/>
        </pc:sldMkLst>
        <pc:spChg chg="mod">
          <ac:chgData name="PATEL, HIREN J Lt Col USAF AETC AFIT/LSS" userId="S::hiren.patel@us.af.mil::df573836-b4bc-4d9d-bd92-07e878188ee4" providerId="AD" clId="Web-{47556F83-3EFF-6718-C04A-D1202F40CC1D}" dt="2022-10-01T20:59:42.186" v="104" actId="20577"/>
          <ac:spMkLst>
            <pc:docMk/>
            <pc:sldMk cId="3145359881" sldId="287"/>
            <ac:spMk id="3" creationId="{66157A87-0630-32A9-86DF-5609146609DE}"/>
          </ac:spMkLst>
        </pc:spChg>
      </pc:sldChg>
      <pc:sldChg chg="modSp new">
        <pc:chgData name="PATEL, HIREN J Lt Col USAF AETC AFIT/LSS" userId="S::hiren.patel@us.af.mil::df573836-b4bc-4d9d-bd92-07e878188ee4" providerId="AD" clId="Web-{47556F83-3EFF-6718-C04A-D1202F40CC1D}" dt="2022-10-01T21:00:04.421" v="124" actId="20577"/>
        <pc:sldMkLst>
          <pc:docMk/>
          <pc:sldMk cId="3426995780" sldId="288"/>
        </pc:sldMkLst>
        <pc:spChg chg="mod">
          <ac:chgData name="PATEL, HIREN J Lt Col USAF AETC AFIT/LSS" userId="S::hiren.patel@us.af.mil::df573836-b4bc-4d9d-bd92-07e878188ee4" providerId="AD" clId="Web-{47556F83-3EFF-6718-C04A-D1202F40CC1D}" dt="2022-10-01T20:59:57.624" v="116" actId="20577"/>
          <ac:spMkLst>
            <pc:docMk/>
            <pc:sldMk cId="3426995780" sldId="288"/>
            <ac:spMk id="2" creationId="{606DA89A-10A0-08FB-2447-4701500829D8}"/>
          </ac:spMkLst>
        </pc:spChg>
        <pc:spChg chg="mod">
          <ac:chgData name="PATEL, HIREN J Lt Col USAF AETC AFIT/LSS" userId="S::hiren.patel@us.af.mil::df573836-b4bc-4d9d-bd92-07e878188ee4" providerId="AD" clId="Web-{47556F83-3EFF-6718-C04A-D1202F40CC1D}" dt="2022-10-01T21:00:04.421" v="124" actId="20577"/>
          <ac:spMkLst>
            <pc:docMk/>
            <pc:sldMk cId="3426995780" sldId="288"/>
            <ac:spMk id="3" creationId="{F73F640F-92AC-4980-18D3-8C782349BA2F}"/>
          </ac:spMkLst>
        </pc:spChg>
      </pc:sldChg>
    </pc:docChg>
  </pc:docChgLst>
  <pc:docChgLst>
    <pc:chgData name="PATEL, HIREN J Lt Col USAF AETC AFIT/LSS" userId="S::hiren.patel@us.af.mil::df573836-b4bc-4d9d-bd92-07e878188ee4" providerId="AD" clId="Web-{E00711F7-679F-8862-24F9-FD39BA5EEBC5}"/>
    <pc:docChg chg="addSld modSld sldOrd">
      <pc:chgData name="PATEL, HIREN J Lt Col USAF AETC AFIT/LSS" userId="S::hiren.patel@us.af.mil::df573836-b4bc-4d9d-bd92-07e878188ee4" providerId="AD" clId="Web-{E00711F7-679F-8862-24F9-FD39BA5EEBC5}" dt="2022-10-11T11:59:28.105" v="148"/>
      <pc:docMkLst>
        <pc:docMk/>
      </pc:docMkLst>
      <pc:sldChg chg="modSp">
        <pc:chgData name="PATEL, HIREN J Lt Col USAF AETC AFIT/LSS" userId="S::hiren.patel@us.af.mil::df573836-b4bc-4d9d-bd92-07e878188ee4" providerId="AD" clId="Web-{E00711F7-679F-8862-24F9-FD39BA5EEBC5}" dt="2022-10-11T11:09:08" v="5" actId="14100"/>
        <pc:sldMkLst>
          <pc:docMk/>
          <pc:sldMk cId="171756822" sldId="276"/>
        </pc:sldMkLst>
        <pc:picChg chg="mod">
          <ac:chgData name="PATEL, HIREN J Lt Col USAF AETC AFIT/LSS" userId="S::hiren.patel@us.af.mil::df573836-b4bc-4d9d-bd92-07e878188ee4" providerId="AD" clId="Web-{E00711F7-679F-8862-24F9-FD39BA5EEBC5}" dt="2022-10-11T11:09:07.875" v="3" actId="14100"/>
          <ac:picMkLst>
            <pc:docMk/>
            <pc:sldMk cId="171756822" sldId="276"/>
            <ac:picMk id="4" creationId="{4D196C81-83F4-F9A9-AD36-8998B7D5EBDC}"/>
          </ac:picMkLst>
        </pc:picChg>
        <pc:picChg chg="mod">
          <ac:chgData name="PATEL, HIREN J Lt Col USAF AETC AFIT/LSS" userId="S::hiren.patel@us.af.mil::df573836-b4bc-4d9d-bd92-07e878188ee4" providerId="AD" clId="Web-{E00711F7-679F-8862-24F9-FD39BA5EEBC5}" dt="2022-10-11T11:09:07.921" v="4" actId="14100"/>
          <ac:picMkLst>
            <pc:docMk/>
            <pc:sldMk cId="171756822" sldId="276"/>
            <ac:picMk id="10" creationId="{0C6ABE1D-6C3A-0605-E08E-FB3D718A9294}"/>
          </ac:picMkLst>
        </pc:picChg>
        <pc:picChg chg="mod">
          <ac:chgData name="PATEL, HIREN J Lt Col USAF AETC AFIT/LSS" userId="S::hiren.patel@us.af.mil::df573836-b4bc-4d9d-bd92-07e878188ee4" providerId="AD" clId="Web-{E00711F7-679F-8862-24F9-FD39BA5EEBC5}" dt="2022-10-11T11:09:08" v="5" actId="14100"/>
          <ac:picMkLst>
            <pc:docMk/>
            <pc:sldMk cId="171756822" sldId="276"/>
            <ac:picMk id="11" creationId="{953F97E9-9832-4DC7-DC74-4764A4783984}"/>
          </ac:picMkLst>
        </pc:picChg>
      </pc:sldChg>
      <pc:sldChg chg="modSp">
        <pc:chgData name="PATEL, HIREN J Lt Col USAF AETC AFIT/LSS" userId="S::hiren.patel@us.af.mil::df573836-b4bc-4d9d-bd92-07e878188ee4" providerId="AD" clId="Web-{E00711F7-679F-8862-24F9-FD39BA5EEBC5}" dt="2022-10-11T11:26:44.720" v="70" actId="1076"/>
        <pc:sldMkLst>
          <pc:docMk/>
          <pc:sldMk cId="1675642855" sldId="277"/>
        </pc:sldMkLst>
        <pc:picChg chg="mod">
          <ac:chgData name="PATEL, HIREN J Lt Col USAF AETC AFIT/LSS" userId="S::hiren.patel@us.af.mil::df573836-b4bc-4d9d-bd92-07e878188ee4" providerId="AD" clId="Web-{E00711F7-679F-8862-24F9-FD39BA5EEBC5}" dt="2022-10-11T11:26:44.720" v="70" actId="1076"/>
          <ac:picMkLst>
            <pc:docMk/>
            <pc:sldMk cId="1675642855" sldId="277"/>
            <ac:picMk id="4" creationId="{B4450669-3996-7B0E-A397-09BE40E0D8F3}"/>
          </ac:picMkLst>
        </pc:picChg>
      </pc:sldChg>
      <pc:sldChg chg="ord">
        <pc:chgData name="PATEL, HIREN J Lt Col USAF AETC AFIT/LSS" userId="S::hiren.patel@us.af.mil::df573836-b4bc-4d9d-bd92-07e878188ee4" providerId="AD" clId="Web-{E00711F7-679F-8862-24F9-FD39BA5EEBC5}" dt="2022-10-11T11:27:31.988" v="76"/>
        <pc:sldMkLst>
          <pc:docMk/>
          <pc:sldMk cId="3405060047" sldId="278"/>
        </pc:sldMkLst>
      </pc:sldChg>
      <pc:sldChg chg="addSp modSp modNotes">
        <pc:chgData name="PATEL, HIREN J Lt Col USAF AETC AFIT/LSS" userId="S::hiren.patel@us.af.mil::df573836-b4bc-4d9d-bd92-07e878188ee4" providerId="AD" clId="Web-{E00711F7-679F-8862-24F9-FD39BA5EEBC5}" dt="2022-10-11T11:52:43.178" v="107"/>
        <pc:sldMkLst>
          <pc:docMk/>
          <pc:sldMk cId="4273678204" sldId="280"/>
        </pc:sldMkLst>
        <pc:spChg chg="add mod">
          <ac:chgData name="PATEL, HIREN J Lt Col USAF AETC AFIT/LSS" userId="S::hiren.patel@us.af.mil::df573836-b4bc-4d9d-bd92-07e878188ee4" providerId="AD" clId="Web-{E00711F7-679F-8862-24F9-FD39BA5EEBC5}" dt="2022-10-11T11:11:26.821" v="14"/>
          <ac:spMkLst>
            <pc:docMk/>
            <pc:sldMk cId="4273678204" sldId="280"/>
            <ac:spMk id="4" creationId="{58CB85EC-686F-84D2-29F7-42209DE0EC6C}"/>
          </ac:spMkLst>
        </pc:spChg>
        <pc:spChg chg="add mod">
          <ac:chgData name="PATEL, HIREN J Lt Col USAF AETC AFIT/LSS" userId="S::hiren.patel@us.af.mil::df573836-b4bc-4d9d-bd92-07e878188ee4" providerId="AD" clId="Web-{E00711F7-679F-8862-24F9-FD39BA5EEBC5}" dt="2022-10-11T11:11:49.541" v="20" actId="1076"/>
          <ac:spMkLst>
            <pc:docMk/>
            <pc:sldMk cId="4273678204" sldId="280"/>
            <ac:spMk id="5" creationId="{D368B74B-061B-A840-B407-CE94B62A2F86}"/>
          </ac:spMkLst>
        </pc:spChg>
      </pc:sldChg>
      <pc:sldChg chg="addSp modSp modNotes">
        <pc:chgData name="PATEL, HIREN J Lt Col USAF AETC AFIT/LSS" userId="S::hiren.patel@us.af.mil::df573836-b4bc-4d9d-bd92-07e878188ee4" providerId="AD" clId="Web-{E00711F7-679F-8862-24F9-FD39BA5EEBC5}" dt="2022-10-11T11:55:12.795" v="116"/>
        <pc:sldMkLst>
          <pc:docMk/>
          <pc:sldMk cId="3032188047" sldId="281"/>
        </pc:sldMkLst>
        <pc:spChg chg="add mod">
          <ac:chgData name="PATEL, HIREN J Lt Col USAF AETC AFIT/LSS" userId="S::hiren.patel@us.af.mil::df573836-b4bc-4d9d-bd92-07e878188ee4" providerId="AD" clId="Web-{E00711F7-679F-8862-24F9-FD39BA5EEBC5}" dt="2022-10-11T11:11:57.463" v="22" actId="14100"/>
          <ac:spMkLst>
            <pc:docMk/>
            <pc:sldMk cId="3032188047" sldId="281"/>
            <ac:spMk id="6" creationId="{90201C89-F5E8-FE99-2CF2-CFB8ADF5C179}"/>
          </ac:spMkLst>
        </pc:spChg>
        <pc:spChg chg="add mod">
          <ac:chgData name="PATEL, HIREN J Lt Col USAF AETC AFIT/LSS" userId="S::hiren.patel@us.af.mil::df573836-b4bc-4d9d-bd92-07e878188ee4" providerId="AD" clId="Web-{E00711F7-679F-8862-24F9-FD39BA5EEBC5}" dt="2022-10-11T11:12:05.635" v="24" actId="1076"/>
          <ac:spMkLst>
            <pc:docMk/>
            <pc:sldMk cId="3032188047" sldId="281"/>
            <ac:spMk id="7" creationId="{68BFF21F-439E-2ED4-BEFE-5B779ADC726C}"/>
          </ac:spMkLst>
        </pc:spChg>
      </pc:sldChg>
      <pc:sldChg chg="addSp modSp modNotes">
        <pc:chgData name="PATEL, HIREN J Lt Col USAF AETC AFIT/LSS" userId="S::hiren.patel@us.af.mil::df573836-b4bc-4d9d-bd92-07e878188ee4" providerId="AD" clId="Web-{E00711F7-679F-8862-24F9-FD39BA5EEBC5}" dt="2022-10-11T11:56:21.283" v="143"/>
        <pc:sldMkLst>
          <pc:docMk/>
          <pc:sldMk cId="3838688404" sldId="282"/>
        </pc:sldMkLst>
        <pc:spChg chg="add mod">
          <ac:chgData name="PATEL, HIREN J Lt Col USAF AETC AFIT/LSS" userId="S::hiren.patel@us.af.mil::df573836-b4bc-4d9d-bd92-07e878188ee4" providerId="AD" clId="Web-{E00711F7-679F-8862-24F9-FD39BA5EEBC5}" dt="2022-10-11T11:12:15.714" v="26" actId="14100"/>
          <ac:spMkLst>
            <pc:docMk/>
            <pc:sldMk cId="3838688404" sldId="282"/>
            <ac:spMk id="6" creationId="{B4F15347-72DC-D8C6-DBF7-78BB6DB3CB8D}"/>
          </ac:spMkLst>
        </pc:spChg>
        <pc:spChg chg="add mod">
          <ac:chgData name="PATEL, HIREN J Lt Col USAF AETC AFIT/LSS" userId="S::hiren.patel@us.af.mil::df573836-b4bc-4d9d-bd92-07e878188ee4" providerId="AD" clId="Web-{E00711F7-679F-8862-24F9-FD39BA5EEBC5}" dt="2022-10-11T11:12:20.292" v="28" actId="1076"/>
          <ac:spMkLst>
            <pc:docMk/>
            <pc:sldMk cId="3838688404" sldId="282"/>
            <ac:spMk id="7" creationId="{D9C47477-6C30-659E-3922-46100C681B01}"/>
          </ac:spMkLst>
        </pc:spChg>
        <pc:spChg chg="add mod">
          <ac:chgData name="PATEL, HIREN J Lt Col USAF AETC AFIT/LSS" userId="S::hiren.patel@us.af.mil::df573836-b4bc-4d9d-bd92-07e878188ee4" providerId="AD" clId="Web-{E00711F7-679F-8862-24F9-FD39BA5EEBC5}" dt="2022-10-11T11:12:28.777" v="31" actId="1076"/>
          <ac:spMkLst>
            <pc:docMk/>
            <pc:sldMk cId="3838688404" sldId="282"/>
            <ac:spMk id="8" creationId="{73A1FBC0-1107-AA2A-3D0E-F5934667C7D8}"/>
          </ac:spMkLst>
        </pc:spChg>
        <pc:spChg chg="add mod">
          <ac:chgData name="PATEL, HIREN J Lt Col USAF AETC AFIT/LSS" userId="S::hiren.patel@us.af.mil::df573836-b4bc-4d9d-bd92-07e878188ee4" providerId="AD" clId="Web-{E00711F7-679F-8862-24F9-FD39BA5EEBC5}" dt="2022-10-11T11:12:28.777" v="32" actId="1076"/>
          <ac:spMkLst>
            <pc:docMk/>
            <pc:sldMk cId="3838688404" sldId="282"/>
            <ac:spMk id="9" creationId="{61657BD2-96A8-CA9B-77E1-D72612FD3ECF}"/>
          </ac:spMkLst>
        </pc:spChg>
      </pc:sldChg>
      <pc:sldChg chg="ord">
        <pc:chgData name="PATEL, HIREN J Lt Col USAF AETC AFIT/LSS" userId="S::hiren.patel@us.af.mil::df573836-b4bc-4d9d-bd92-07e878188ee4" providerId="AD" clId="Web-{E00711F7-679F-8862-24F9-FD39BA5EEBC5}" dt="2022-10-11T11:27:31.988" v="75"/>
        <pc:sldMkLst>
          <pc:docMk/>
          <pc:sldMk cId="1357870926" sldId="283"/>
        </pc:sldMkLst>
      </pc:sldChg>
      <pc:sldChg chg="ord">
        <pc:chgData name="PATEL, HIREN J Lt Col USAF AETC AFIT/LSS" userId="S::hiren.patel@us.af.mil::df573836-b4bc-4d9d-bd92-07e878188ee4" providerId="AD" clId="Web-{E00711F7-679F-8862-24F9-FD39BA5EEBC5}" dt="2022-10-11T11:27:31.988" v="74"/>
        <pc:sldMkLst>
          <pc:docMk/>
          <pc:sldMk cId="1616925117" sldId="284"/>
        </pc:sldMkLst>
      </pc:sldChg>
      <pc:sldChg chg="ord">
        <pc:chgData name="PATEL, HIREN J Lt Col USAF AETC AFIT/LSS" userId="S::hiren.patel@us.af.mil::df573836-b4bc-4d9d-bd92-07e878188ee4" providerId="AD" clId="Web-{E00711F7-679F-8862-24F9-FD39BA5EEBC5}" dt="2022-10-11T11:27:31.988" v="73"/>
        <pc:sldMkLst>
          <pc:docMk/>
          <pc:sldMk cId="3766889014" sldId="285"/>
        </pc:sldMkLst>
      </pc:sldChg>
      <pc:sldChg chg="ord">
        <pc:chgData name="PATEL, HIREN J Lt Col USAF AETC AFIT/LSS" userId="S::hiren.patel@us.af.mil::df573836-b4bc-4d9d-bd92-07e878188ee4" providerId="AD" clId="Web-{E00711F7-679F-8862-24F9-FD39BA5EEBC5}" dt="2022-10-11T11:27:31.988" v="72"/>
        <pc:sldMkLst>
          <pc:docMk/>
          <pc:sldMk cId="2020767892" sldId="286"/>
        </pc:sldMkLst>
      </pc:sldChg>
      <pc:sldChg chg="ord">
        <pc:chgData name="PATEL, HIREN J Lt Col USAF AETC AFIT/LSS" userId="S::hiren.patel@us.af.mil::df573836-b4bc-4d9d-bd92-07e878188ee4" providerId="AD" clId="Web-{E00711F7-679F-8862-24F9-FD39BA5EEBC5}" dt="2022-10-11T11:27:31.988" v="71"/>
        <pc:sldMkLst>
          <pc:docMk/>
          <pc:sldMk cId="3145359881" sldId="287"/>
        </pc:sldMkLst>
      </pc:sldChg>
      <pc:sldChg chg="modSp">
        <pc:chgData name="PATEL, HIREN J Lt Col USAF AETC AFIT/LSS" userId="S::hiren.patel@us.af.mil::df573836-b4bc-4d9d-bd92-07e878188ee4" providerId="AD" clId="Web-{E00711F7-679F-8862-24F9-FD39BA5EEBC5}" dt="2022-10-11T11:56:43.362" v="145"/>
        <pc:sldMkLst>
          <pc:docMk/>
          <pc:sldMk cId="3426995780" sldId="288"/>
        </pc:sldMkLst>
        <pc:spChg chg="mod">
          <ac:chgData name="PATEL, HIREN J Lt Col USAF AETC AFIT/LSS" userId="S::hiren.patel@us.af.mil::df573836-b4bc-4d9d-bd92-07e878188ee4" providerId="AD" clId="Web-{E00711F7-679F-8862-24F9-FD39BA5EEBC5}" dt="2022-10-11T11:56:43.362" v="145"/>
          <ac:spMkLst>
            <pc:docMk/>
            <pc:sldMk cId="3426995780" sldId="288"/>
            <ac:spMk id="3" creationId="{F73F640F-92AC-4980-18D3-8C782349BA2F}"/>
          </ac:spMkLst>
        </pc:spChg>
      </pc:sldChg>
      <pc:sldChg chg="addSp delSp modSp mod setBg">
        <pc:chgData name="PATEL, HIREN J Lt Col USAF AETC AFIT/LSS" userId="S::hiren.patel@us.af.mil::df573836-b4bc-4d9d-bd92-07e878188ee4" providerId="AD" clId="Web-{E00711F7-679F-8862-24F9-FD39BA5EEBC5}" dt="2022-10-11T11:59:28.105" v="148"/>
        <pc:sldMkLst>
          <pc:docMk/>
          <pc:sldMk cId="1619531601" sldId="289"/>
        </pc:sldMkLst>
        <pc:spChg chg="mod">
          <ac:chgData name="PATEL, HIREN J Lt Col USAF AETC AFIT/LSS" userId="S::hiren.patel@us.af.mil::df573836-b4bc-4d9d-bd92-07e878188ee4" providerId="AD" clId="Web-{E00711F7-679F-8862-24F9-FD39BA5EEBC5}" dt="2022-10-11T11:59:28.105" v="148"/>
          <ac:spMkLst>
            <pc:docMk/>
            <pc:sldMk cId="1619531601" sldId="289"/>
            <ac:spMk id="2" creationId="{3097ECD1-32CC-E1E4-9A27-1C16802BB2BE}"/>
          </ac:spMkLst>
        </pc:spChg>
        <pc:spChg chg="del">
          <ac:chgData name="PATEL, HIREN J Lt Col USAF AETC AFIT/LSS" userId="S::hiren.patel@us.af.mil::df573836-b4bc-4d9d-bd92-07e878188ee4" providerId="AD" clId="Web-{E00711F7-679F-8862-24F9-FD39BA5EEBC5}" dt="2022-10-11T11:59:05.416" v="146"/>
          <ac:spMkLst>
            <pc:docMk/>
            <pc:sldMk cId="1619531601" sldId="289"/>
            <ac:spMk id="3" creationId="{5DB30180-3E5D-67A1-E607-6FD51D452CBA}"/>
          </ac:spMkLst>
        </pc:spChg>
        <pc:spChg chg="add del">
          <ac:chgData name="PATEL, HIREN J Lt Col USAF AETC AFIT/LSS" userId="S::hiren.patel@us.af.mil::df573836-b4bc-4d9d-bd92-07e878188ee4" providerId="AD" clId="Web-{E00711F7-679F-8862-24F9-FD39BA5EEBC5}" dt="2022-10-11T11:59:28.105" v="148"/>
          <ac:spMkLst>
            <pc:docMk/>
            <pc:sldMk cId="1619531601" sldId="289"/>
            <ac:spMk id="9" creationId="{A3363022-C969-41E9-8EB2-E4C94908C1FA}"/>
          </ac:spMkLst>
        </pc:spChg>
        <pc:spChg chg="add del">
          <ac:chgData name="PATEL, HIREN J Lt Col USAF AETC AFIT/LSS" userId="S::hiren.patel@us.af.mil::df573836-b4bc-4d9d-bd92-07e878188ee4" providerId="AD" clId="Web-{E00711F7-679F-8862-24F9-FD39BA5EEBC5}" dt="2022-10-11T11:59:28.105" v="148"/>
          <ac:spMkLst>
            <pc:docMk/>
            <pc:sldMk cId="1619531601" sldId="289"/>
            <ac:spMk id="11" creationId="{8D1AD6B3-BE88-4CEB-BA17-790657CC4729}"/>
          </ac:spMkLst>
        </pc:spChg>
        <pc:grpChg chg="add del">
          <ac:chgData name="PATEL, HIREN J Lt Col USAF AETC AFIT/LSS" userId="S::hiren.patel@us.af.mil::df573836-b4bc-4d9d-bd92-07e878188ee4" providerId="AD" clId="Web-{E00711F7-679F-8862-24F9-FD39BA5EEBC5}" dt="2022-10-11T11:59:28.105" v="148"/>
          <ac:grpSpMkLst>
            <pc:docMk/>
            <pc:sldMk cId="1619531601" sldId="289"/>
            <ac:grpSpMk id="13" creationId="{89D1390B-7E13-4B4F-9CB2-391063412E54}"/>
          </ac:grpSpMkLst>
        </pc:grpChg>
        <pc:picChg chg="add del">
          <ac:chgData name="PATEL, HIREN J Lt Col USAF AETC AFIT/LSS" userId="S::hiren.patel@us.af.mil::df573836-b4bc-4d9d-bd92-07e878188ee4" providerId="AD" clId="Web-{E00711F7-679F-8862-24F9-FD39BA5EEBC5}" dt="2022-10-11T11:59:28.105" v="148"/>
          <ac:picMkLst>
            <pc:docMk/>
            <pc:sldMk cId="1619531601" sldId="289"/>
            <ac:picMk id="6" creationId="{3D9D5B76-8B7C-F4FB-35A4-35307B4E71F4}"/>
          </ac:picMkLst>
        </pc:picChg>
      </pc:sldChg>
      <pc:sldChg chg="modSp new">
        <pc:chgData name="PATEL, HIREN J Lt Col USAF AETC AFIT/LSS" userId="S::hiren.patel@us.af.mil::df573836-b4bc-4d9d-bd92-07e878188ee4" providerId="AD" clId="Web-{E00711F7-679F-8862-24F9-FD39BA5EEBC5}" dt="2022-10-11T11:13:28.015" v="66" actId="20577"/>
        <pc:sldMkLst>
          <pc:docMk/>
          <pc:sldMk cId="432943635" sldId="290"/>
        </pc:sldMkLst>
        <pc:spChg chg="mod">
          <ac:chgData name="PATEL, HIREN J Lt Col USAF AETC AFIT/LSS" userId="S::hiren.patel@us.af.mil::df573836-b4bc-4d9d-bd92-07e878188ee4" providerId="AD" clId="Web-{E00711F7-679F-8862-24F9-FD39BA5EEBC5}" dt="2022-10-11T11:13:12.779" v="37" actId="20577"/>
          <ac:spMkLst>
            <pc:docMk/>
            <pc:sldMk cId="432943635" sldId="290"/>
            <ac:spMk id="2" creationId="{95140B50-FD86-0948-3451-E3BC790AD85F}"/>
          </ac:spMkLst>
        </pc:spChg>
        <pc:spChg chg="mod">
          <ac:chgData name="PATEL, HIREN J Lt Col USAF AETC AFIT/LSS" userId="S::hiren.patel@us.af.mil::df573836-b4bc-4d9d-bd92-07e878188ee4" providerId="AD" clId="Web-{E00711F7-679F-8862-24F9-FD39BA5EEBC5}" dt="2022-10-11T11:13:28.015" v="66" actId="20577"/>
          <ac:spMkLst>
            <pc:docMk/>
            <pc:sldMk cId="432943635" sldId="290"/>
            <ac:spMk id="3" creationId="{828E3843-5D65-CABB-E1A8-C5181F302873}"/>
          </ac:spMkLst>
        </pc:spChg>
      </pc:sldChg>
    </pc:docChg>
  </pc:docChgLst>
  <pc:docChgLst>
    <pc:chgData name="PATEL, HIREN J Lt Col USAF AETC AFIT/LSS" userId="S::hiren.patel@us.af.mil::df573836-b4bc-4d9d-bd92-07e878188ee4" providerId="AD" clId="Web-{65CDBBCD-B90E-E010-6760-7D7EE23E3E9D}"/>
    <pc:docChg chg="modSld">
      <pc:chgData name="PATEL, HIREN J Lt Col USAF AETC AFIT/LSS" userId="S::hiren.patel@us.af.mil::df573836-b4bc-4d9d-bd92-07e878188ee4" providerId="AD" clId="Web-{65CDBBCD-B90E-E010-6760-7D7EE23E3E9D}" dt="2022-10-07T17:44:15.309" v="5" actId="1076"/>
      <pc:docMkLst>
        <pc:docMk/>
      </pc:docMkLst>
      <pc:sldChg chg="modSp">
        <pc:chgData name="PATEL, HIREN J Lt Col USAF AETC AFIT/LSS" userId="S::hiren.patel@us.af.mil::df573836-b4bc-4d9d-bd92-07e878188ee4" providerId="AD" clId="Web-{65CDBBCD-B90E-E010-6760-7D7EE23E3E9D}" dt="2022-10-07T17:44:15.309" v="5" actId="1076"/>
        <pc:sldMkLst>
          <pc:docMk/>
          <pc:sldMk cId="3838688404" sldId="282"/>
        </pc:sldMkLst>
        <pc:spChg chg="mod">
          <ac:chgData name="PATEL, HIREN J Lt Col USAF AETC AFIT/LSS" userId="S::hiren.patel@us.af.mil::df573836-b4bc-4d9d-bd92-07e878188ee4" providerId="AD" clId="Web-{65CDBBCD-B90E-E010-6760-7D7EE23E3E9D}" dt="2022-10-07T17:44:15.309" v="5" actId="1076"/>
          <ac:spMkLst>
            <pc:docMk/>
            <pc:sldMk cId="3838688404" sldId="282"/>
            <ac:spMk id="4" creationId="{D1B4D8E7-E140-61DE-E316-3E44FFC1D8FC}"/>
          </ac:spMkLst>
        </pc:spChg>
      </pc:sldChg>
    </pc:docChg>
  </pc:docChgLst>
  <pc:docChgLst>
    <pc:chgData name="PATEL, HIREN J Lt Col USAF AETC AFIT/LSS" userId="S::hiren.patel@us.af.mil::df573836-b4bc-4d9d-bd92-07e878188ee4" providerId="AD" clId="Web-{67211F38-DFF1-4B97-94E1-A1684EC31FC3}"/>
    <pc:docChg chg="addSld delSld modSld addMainMaster delMainMaster">
      <pc:chgData name="PATEL, HIREN J Lt Col USAF AETC AFIT/LSS" userId="S::hiren.patel@us.af.mil::df573836-b4bc-4d9d-bd92-07e878188ee4" providerId="AD" clId="Web-{67211F38-DFF1-4B97-94E1-A1684EC31FC3}" dt="2022-09-16T13:06:27.883" v="34"/>
      <pc:docMkLst>
        <pc:docMk/>
      </pc:docMkLst>
      <pc:sldChg chg="addSp delSp modSp mod setBg modClrScheme chgLayout">
        <pc:chgData name="PATEL, HIREN J Lt Col USAF AETC AFIT/LSS" userId="S::hiren.patel@us.af.mil::df573836-b4bc-4d9d-bd92-07e878188ee4" providerId="AD" clId="Web-{67211F38-DFF1-4B97-94E1-A1684EC31FC3}" dt="2022-09-16T13:05:55.711" v="30" actId="20577"/>
        <pc:sldMkLst>
          <pc:docMk/>
          <pc:sldMk cId="109857222" sldId="256"/>
        </pc:sldMkLst>
        <pc:spChg chg="mod ord">
          <ac:chgData name="PATEL, HIREN J Lt Col USAF AETC AFIT/LSS" userId="S::hiren.patel@us.af.mil::df573836-b4bc-4d9d-bd92-07e878188ee4" providerId="AD" clId="Web-{67211F38-DFF1-4B97-94E1-A1684EC31FC3}" dt="2022-09-16T13:05:43.867" v="19" actId="20577"/>
          <ac:spMkLst>
            <pc:docMk/>
            <pc:sldMk cId="109857222" sldId="256"/>
            <ac:spMk id="2" creationId="{00000000-0000-0000-0000-000000000000}"/>
          </ac:spMkLst>
        </pc:spChg>
        <pc:spChg chg="mod ord">
          <ac:chgData name="PATEL, HIREN J Lt Col USAF AETC AFIT/LSS" userId="S::hiren.patel@us.af.mil::df573836-b4bc-4d9d-bd92-07e878188ee4" providerId="AD" clId="Web-{67211F38-DFF1-4B97-94E1-A1684EC31FC3}" dt="2022-09-16T13:05:55.711" v="30" actId="20577"/>
          <ac:spMkLst>
            <pc:docMk/>
            <pc:sldMk cId="109857222" sldId="256"/>
            <ac:spMk id="3" creationId="{00000000-0000-0000-0000-000000000000}"/>
          </ac:spMkLst>
        </pc:spChg>
        <pc:spChg chg="add del">
          <ac:chgData name="PATEL, HIREN J Lt Col USAF AETC AFIT/LSS" userId="S::hiren.patel@us.af.mil::df573836-b4bc-4d9d-bd92-07e878188ee4" providerId="AD" clId="Web-{67211F38-DFF1-4B97-94E1-A1684EC31FC3}" dt="2022-09-16T13:05:33.679" v="8"/>
          <ac:spMkLst>
            <pc:docMk/>
            <pc:sldMk cId="109857222" sldId="256"/>
            <ac:spMk id="8" creationId="{DA3C47C2-33A2-44B2-BEAB-FEB679075C24}"/>
          </ac:spMkLst>
        </pc:spChg>
        <pc:spChg chg="add del">
          <ac:chgData name="PATEL, HIREN J Lt Col USAF AETC AFIT/LSS" userId="S::hiren.patel@us.af.mil::df573836-b4bc-4d9d-bd92-07e878188ee4" providerId="AD" clId="Web-{67211F38-DFF1-4B97-94E1-A1684EC31FC3}" dt="2022-09-16T13:05:33.679" v="8"/>
          <ac:spMkLst>
            <pc:docMk/>
            <pc:sldMk cId="109857222" sldId="256"/>
            <ac:spMk id="10" creationId="{AD182BA8-54AD-4D9F-8264-B0FA8BB47D7C}"/>
          </ac:spMkLst>
        </pc:spChg>
        <pc:spChg chg="add del">
          <ac:chgData name="PATEL, HIREN J Lt Col USAF AETC AFIT/LSS" userId="S::hiren.patel@us.af.mil::df573836-b4bc-4d9d-bd92-07e878188ee4" providerId="AD" clId="Web-{67211F38-DFF1-4B97-94E1-A1684EC31FC3}" dt="2022-09-16T13:05:33.679" v="8"/>
          <ac:spMkLst>
            <pc:docMk/>
            <pc:sldMk cId="109857222" sldId="256"/>
            <ac:spMk id="12" creationId="{4ED83379-0499-45E1-AB78-6AA230F96442}"/>
          </ac:spMkLst>
        </pc:spChg>
      </pc:sldChg>
      <pc:sldChg chg="new">
        <pc:chgData name="PATEL, HIREN J Lt Col USAF AETC AFIT/LSS" userId="S::hiren.patel@us.af.mil::df573836-b4bc-4d9d-bd92-07e878188ee4" providerId="AD" clId="Web-{67211F38-DFF1-4B97-94E1-A1684EC31FC3}" dt="2022-09-16T13:05:57.789" v="31"/>
        <pc:sldMkLst>
          <pc:docMk/>
          <pc:sldMk cId="2330452279" sldId="257"/>
        </pc:sldMkLst>
      </pc:sldChg>
      <pc:sldChg chg="addSp delSp modSp new del mod setBg">
        <pc:chgData name="PATEL, HIREN J Lt Col USAF AETC AFIT/LSS" userId="S::hiren.patel@us.af.mil::df573836-b4bc-4d9d-bd92-07e878188ee4" providerId="AD" clId="Web-{67211F38-DFF1-4B97-94E1-A1684EC31FC3}" dt="2022-09-16T13:05:32.570" v="7"/>
        <pc:sldMkLst>
          <pc:docMk/>
          <pc:sldMk cId="2831536559" sldId="257"/>
        </pc:sldMkLst>
        <pc:spChg chg="mod">
          <ac:chgData name="PATEL, HIREN J Lt Col USAF AETC AFIT/LSS" userId="S::hiren.patel@us.af.mil::df573836-b4bc-4d9d-bd92-07e878188ee4" providerId="AD" clId="Web-{67211F38-DFF1-4B97-94E1-A1684EC31FC3}" dt="2022-09-16T13:05:32.039" v="6"/>
          <ac:spMkLst>
            <pc:docMk/>
            <pc:sldMk cId="2831536559" sldId="257"/>
            <ac:spMk id="2" creationId="{3AD4C40F-6C9D-F080-2DBF-1871053FB9DB}"/>
          </ac:spMkLst>
        </pc:spChg>
        <pc:spChg chg="add del mod">
          <ac:chgData name="PATEL, HIREN J Lt Col USAF AETC AFIT/LSS" userId="S::hiren.patel@us.af.mil::df573836-b4bc-4d9d-bd92-07e878188ee4" providerId="AD" clId="Web-{67211F38-DFF1-4B97-94E1-A1684EC31FC3}" dt="2022-09-16T13:05:32.039" v="6"/>
          <ac:spMkLst>
            <pc:docMk/>
            <pc:sldMk cId="2831536559" sldId="257"/>
            <ac:spMk id="3" creationId="{39576366-CC09-1B65-712E-E44293B3CB4C}"/>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5" creationId="{1B15ED52-F352-441B-82BF-E0EA34836D08}"/>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6" creationId="{3B2E3793-BFE6-45A2-9B7B-E18844431C99}"/>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7" creationId="{BC4C4868-CB8F-4AF9-9CDB-8108F2C19B67}"/>
          </ac:spMkLst>
        </pc:spChg>
        <pc:spChg chg="add del">
          <ac:chgData name="PATEL, HIREN J Lt Col USAF AETC AFIT/LSS" userId="S::hiren.patel@us.af.mil::df573836-b4bc-4d9d-bd92-07e878188ee4" providerId="AD" clId="Web-{67211F38-DFF1-4B97-94E1-A1684EC31FC3}" dt="2022-09-16T13:05:19.101" v="4"/>
          <ac:spMkLst>
            <pc:docMk/>
            <pc:sldMk cId="2831536559" sldId="257"/>
            <ac:spMk id="8" creationId="{C27D7A02-907B-496F-BA7E-AA3780733CA7}"/>
          </ac:spMkLst>
        </pc:spChg>
        <pc:spChg chg="add del">
          <ac:chgData name="PATEL, HIREN J Lt Col USAF AETC AFIT/LSS" userId="S::hiren.patel@us.af.mil::df573836-b4bc-4d9d-bd92-07e878188ee4" providerId="AD" clId="Web-{67211F38-DFF1-4B97-94E1-A1684EC31FC3}" dt="2022-09-16T13:05:19.101" v="4"/>
          <ac:spMkLst>
            <pc:docMk/>
            <pc:sldMk cId="2831536559" sldId="257"/>
            <ac:spMk id="10" creationId="{0FBA5268-0AE7-4CAD-9537-D0EB09E76406}"/>
          </ac:spMkLst>
        </pc:spChg>
        <pc:spChg chg="add del">
          <ac:chgData name="PATEL, HIREN J Lt Col USAF AETC AFIT/LSS" userId="S::hiren.patel@us.af.mil::df573836-b4bc-4d9d-bd92-07e878188ee4" providerId="AD" clId="Web-{67211F38-DFF1-4B97-94E1-A1684EC31FC3}" dt="2022-09-16T13:05:19.101" v="4"/>
          <ac:spMkLst>
            <pc:docMk/>
            <pc:sldMk cId="2831536559" sldId="257"/>
            <ac:spMk id="12" creationId="{088D065B-39DA-4077-B9CF-E489CE4C0169}"/>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14" creationId="{375E0459-6403-40CD-989D-56A4407CA12E}"/>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16" creationId="{53E5B1A8-3AC9-4BD1-9BBC-78CA94F2D1BA}"/>
          </ac:spMkLst>
        </pc:spChg>
      </pc:sldChg>
      <pc:sldChg chg="delSp new">
        <pc:chgData name="PATEL, HIREN J Lt Col USAF AETC AFIT/LSS" userId="S::hiren.patel@us.af.mil::df573836-b4bc-4d9d-bd92-07e878188ee4" providerId="AD" clId="Web-{67211F38-DFF1-4B97-94E1-A1684EC31FC3}" dt="2022-09-16T13:06:27.883" v="34"/>
        <pc:sldMkLst>
          <pc:docMk/>
          <pc:sldMk cId="2563338645" sldId="258"/>
        </pc:sldMkLst>
        <pc:spChg chg="del">
          <ac:chgData name="PATEL, HIREN J Lt Col USAF AETC AFIT/LSS" userId="S::hiren.patel@us.af.mil::df573836-b4bc-4d9d-bd92-07e878188ee4" providerId="AD" clId="Web-{67211F38-DFF1-4B97-94E1-A1684EC31FC3}" dt="2022-09-16T13:06:27.883" v="34"/>
          <ac:spMkLst>
            <pc:docMk/>
            <pc:sldMk cId="2563338645" sldId="258"/>
            <ac:spMk id="2" creationId="{522D8DE2-EE2D-2F7D-A606-7E88F5D79A71}"/>
          </ac:spMkLst>
        </pc:spChg>
        <pc:spChg chg="del">
          <ac:chgData name="PATEL, HIREN J Lt Col USAF AETC AFIT/LSS" userId="S::hiren.patel@us.af.mil::df573836-b4bc-4d9d-bd92-07e878188ee4" providerId="AD" clId="Web-{67211F38-DFF1-4B97-94E1-A1684EC31FC3}" dt="2022-09-16T13:06:27.883" v="33"/>
          <ac:spMkLst>
            <pc:docMk/>
            <pc:sldMk cId="2563338645" sldId="258"/>
            <ac:spMk id="3" creationId="{9E090C5F-FCA6-C9CC-0541-9844F63BB59F}"/>
          </ac:spMkLst>
        </pc:spChg>
      </pc:sldChg>
      <pc:sldMasterChg chg="del delSldLayout">
        <pc:chgData name="PATEL, HIREN J Lt Col USAF AETC AFIT/LSS" userId="S::hiren.patel@us.af.mil::df573836-b4bc-4d9d-bd92-07e878188ee4" providerId="AD" clId="Web-{67211F38-DFF1-4B97-94E1-A1684EC31FC3}" dt="2022-09-16T13:04:28.584" v="0"/>
        <pc:sldMasterMkLst>
          <pc:docMk/>
          <pc:sldMasterMk cId="2460954070" sldId="2147483660"/>
        </pc:sldMasterMkLst>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2385387890" sldId="2147483661"/>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949138452" sldId="2147483662"/>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2591524520" sldId="2147483663"/>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1203092039" sldId="2147483664"/>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733172339" sldId="2147483665"/>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210312558" sldId="2147483666"/>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146388984" sldId="2147483667"/>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171841454" sldId="2147483668"/>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1718958274" sldId="2147483669"/>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2202905451" sldId="2147483670"/>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479445657" sldId="2147483671"/>
          </pc:sldLayoutMkLst>
        </pc:sldLayoutChg>
      </pc:sldMasterChg>
      <pc:sldMasterChg chg="add addSldLayout modSldLayout">
        <pc:chgData name="PATEL, HIREN J Lt Col USAF AETC AFIT/LSS" userId="S::hiren.patel@us.af.mil::df573836-b4bc-4d9d-bd92-07e878188ee4" providerId="AD" clId="Web-{67211F38-DFF1-4B97-94E1-A1684EC31FC3}" dt="2022-09-16T13:04:28.584" v="0"/>
        <pc:sldMasterMkLst>
          <pc:docMk/>
          <pc:sldMasterMk cId="1387680327" sldId="2147483672"/>
        </pc:sldMasterMkLst>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407086785" sldId="2147483673"/>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2330519014" sldId="2147483674"/>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679983072" sldId="2147483675"/>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411964963" sldId="2147483676"/>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013080155" sldId="2147483677"/>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075269908" sldId="2147483678"/>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778385271" sldId="2147483679"/>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4077490017" sldId="2147483680"/>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624915091" sldId="2147483681"/>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3965812665" sldId="2147483682"/>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3639901655" sldId="2147483683"/>
          </pc:sldLayoutMkLst>
        </pc:sldLayoutChg>
      </pc:sldMasterChg>
    </pc:docChg>
  </pc:docChgLst>
  <pc:docChgLst>
    <pc:chgData name="PATEL, HIREN J Lt Col USAF AETC AFIT/LSS" userId="S::hiren.patel@us.af.mil::df573836-b4bc-4d9d-bd92-07e878188ee4" providerId="AD" clId="Web-{C68C31EA-812B-EA56-815B-419264D3AB6C}"/>
    <pc:docChg chg="addSld modSld sldOrd">
      <pc:chgData name="PATEL, HIREN J Lt Col USAF AETC AFIT/LSS" userId="S::hiren.patel@us.af.mil::df573836-b4bc-4d9d-bd92-07e878188ee4" providerId="AD" clId="Web-{C68C31EA-812B-EA56-815B-419264D3AB6C}" dt="2022-09-29T12:07:37.028" v="107"/>
      <pc:docMkLst>
        <pc:docMk/>
      </pc:docMkLst>
      <pc:sldChg chg="addSp delSp modSp">
        <pc:chgData name="PATEL, HIREN J Lt Col USAF AETC AFIT/LSS" userId="S::hiren.patel@us.af.mil::df573836-b4bc-4d9d-bd92-07e878188ee4" providerId="AD" clId="Web-{C68C31EA-812B-EA56-815B-419264D3AB6C}" dt="2022-09-29T12:04:56.527" v="58"/>
        <pc:sldMkLst>
          <pc:docMk/>
          <pc:sldMk cId="3226492841" sldId="279"/>
        </pc:sldMkLst>
        <pc:spChg chg="add del">
          <ac:chgData name="PATEL, HIREN J Lt Col USAF AETC AFIT/LSS" userId="S::hiren.patel@us.af.mil::df573836-b4bc-4d9d-bd92-07e878188ee4" providerId="AD" clId="Web-{C68C31EA-812B-EA56-815B-419264D3AB6C}" dt="2022-09-29T11:58:04.554" v="1"/>
          <ac:spMkLst>
            <pc:docMk/>
            <pc:sldMk cId="3226492841" sldId="279"/>
            <ac:spMk id="5" creationId="{12E7EAC8-A3BD-91D2-1B6A-0CD39784D86C}"/>
          </ac:spMkLst>
        </pc:spChg>
        <pc:spChg chg="add del mod">
          <ac:chgData name="PATEL, HIREN J Lt Col USAF AETC AFIT/LSS" userId="S::hiren.patel@us.af.mil::df573836-b4bc-4d9d-bd92-07e878188ee4" providerId="AD" clId="Web-{C68C31EA-812B-EA56-815B-419264D3AB6C}" dt="2022-09-29T12:04:08.323" v="56"/>
          <ac:spMkLst>
            <pc:docMk/>
            <pc:sldMk cId="3226492841" sldId="279"/>
            <ac:spMk id="6" creationId="{83C339ED-3CC5-C8E9-C164-E2E6D3A84416}"/>
          </ac:spMkLst>
        </pc:spChg>
        <pc:spChg chg="add del mod">
          <ac:chgData name="PATEL, HIREN J Lt Col USAF AETC AFIT/LSS" userId="S::hiren.patel@us.af.mil::df573836-b4bc-4d9d-bd92-07e878188ee4" providerId="AD" clId="Web-{C68C31EA-812B-EA56-815B-419264D3AB6C}" dt="2022-09-29T12:04:56.527" v="58"/>
          <ac:spMkLst>
            <pc:docMk/>
            <pc:sldMk cId="3226492841" sldId="279"/>
            <ac:spMk id="8" creationId="{71A3BCEF-02CF-DD61-8746-CA9EC4816D45}"/>
          </ac:spMkLst>
        </pc:spChg>
        <pc:graphicFrameChg chg="del">
          <ac:chgData name="PATEL, HIREN J Lt Col USAF AETC AFIT/LSS" userId="S::hiren.patel@us.af.mil::df573836-b4bc-4d9d-bd92-07e878188ee4" providerId="AD" clId="Web-{C68C31EA-812B-EA56-815B-419264D3AB6C}" dt="2022-09-29T12:04:55.730" v="57"/>
          <ac:graphicFrameMkLst>
            <pc:docMk/>
            <pc:sldMk cId="3226492841" sldId="279"/>
            <ac:graphicFrameMk id="4" creationId="{1954449A-0F9C-391E-B3CA-FF925ED04481}"/>
          </ac:graphicFrameMkLst>
        </pc:graphicFrameChg>
        <pc:picChg chg="add del">
          <ac:chgData name="PATEL, HIREN J Lt Col USAF AETC AFIT/LSS" userId="S::hiren.patel@us.af.mil::df573836-b4bc-4d9d-bd92-07e878188ee4" providerId="AD" clId="Web-{C68C31EA-812B-EA56-815B-419264D3AB6C}" dt="2022-09-29T11:58:04.554" v="1"/>
          <ac:picMkLst>
            <pc:docMk/>
            <pc:sldMk cId="3226492841" sldId="279"/>
            <ac:picMk id="3" creationId="{E33584F8-FF6F-49A5-8A3D-94313330A7EF}"/>
          </ac:picMkLst>
        </pc:picChg>
        <pc:picChg chg="add mod ord">
          <ac:chgData name="PATEL, HIREN J Lt Col USAF AETC AFIT/LSS" userId="S::hiren.patel@us.af.mil::df573836-b4bc-4d9d-bd92-07e878188ee4" providerId="AD" clId="Web-{C68C31EA-812B-EA56-815B-419264D3AB6C}" dt="2022-09-29T12:04:56.527" v="58"/>
          <ac:picMkLst>
            <pc:docMk/>
            <pc:sldMk cId="3226492841" sldId="279"/>
            <ac:picMk id="9" creationId="{565D55D8-962F-E98B-0450-034319BC10DD}"/>
          </ac:picMkLst>
        </pc:picChg>
      </pc:sldChg>
      <pc:sldChg chg="addSp delSp modSp add ord replId modNotes">
        <pc:chgData name="PATEL, HIREN J Lt Col USAF AETC AFIT/LSS" userId="S::hiren.patel@us.af.mil::df573836-b4bc-4d9d-bd92-07e878188ee4" providerId="AD" clId="Web-{C68C31EA-812B-EA56-815B-419264D3AB6C}" dt="2022-09-29T12:05:32.527" v="77"/>
        <pc:sldMkLst>
          <pc:docMk/>
          <pc:sldMk cId="4273678204" sldId="280"/>
        </pc:sldMkLst>
        <pc:spChg chg="mod">
          <ac:chgData name="PATEL, HIREN J Lt Col USAF AETC AFIT/LSS" userId="S::hiren.patel@us.af.mil::df573836-b4bc-4d9d-bd92-07e878188ee4" providerId="AD" clId="Web-{C68C31EA-812B-EA56-815B-419264D3AB6C}" dt="2022-09-29T12:05:20.262" v="76" actId="20577"/>
          <ac:spMkLst>
            <pc:docMk/>
            <pc:sldMk cId="4273678204" sldId="280"/>
            <ac:spMk id="2" creationId="{B7377A5A-BFD7-F49E-8BB3-CDF9C3741EB3}"/>
          </ac:spMkLst>
        </pc:spChg>
        <pc:spChg chg="add del mod">
          <ac:chgData name="PATEL, HIREN J Lt Col USAF AETC AFIT/LSS" userId="S::hiren.patel@us.af.mil::df573836-b4bc-4d9d-bd92-07e878188ee4" providerId="AD" clId="Web-{C68C31EA-812B-EA56-815B-419264D3AB6C}" dt="2022-09-29T12:05:12.215" v="60"/>
          <ac:spMkLst>
            <pc:docMk/>
            <pc:sldMk cId="4273678204" sldId="280"/>
            <ac:spMk id="6" creationId="{A69F9FD6-696A-2FA4-7E6E-E1731312F3F4}"/>
          </ac:spMkLst>
        </pc:spChg>
        <pc:spChg chg="add del mod">
          <ac:chgData name="PATEL, HIREN J Lt Col USAF AETC AFIT/LSS" userId="S::hiren.patel@us.af.mil::df573836-b4bc-4d9d-bd92-07e878188ee4" providerId="AD" clId="Web-{C68C31EA-812B-EA56-815B-419264D3AB6C}" dt="2022-09-29T12:05:12.215" v="59"/>
          <ac:spMkLst>
            <pc:docMk/>
            <pc:sldMk cId="4273678204" sldId="280"/>
            <ac:spMk id="7" creationId="{A543AFAD-376A-61C1-A686-CEBEA9739BE9}"/>
          </ac:spMkLst>
        </pc:spChg>
        <pc:spChg chg="add del mod">
          <ac:chgData name="PATEL, HIREN J Lt Col USAF AETC AFIT/LSS" userId="S::hiren.patel@us.af.mil::df573836-b4bc-4d9d-bd92-07e878188ee4" providerId="AD" clId="Web-{C68C31EA-812B-EA56-815B-419264D3AB6C}" dt="2022-09-29T12:05:32.527" v="77"/>
          <ac:spMkLst>
            <pc:docMk/>
            <pc:sldMk cId="4273678204" sldId="280"/>
            <ac:spMk id="9" creationId="{E84B7DE4-F100-5374-5D53-68875674D438}"/>
          </ac:spMkLst>
        </pc:spChg>
        <pc:graphicFrameChg chg="del mod modGraphic">
          <ac:chgData name="PATEL, HIREN J Lt Col USAF AETC AFIT/LSS" userId="S::hiren.patel@us.af.mil::df573836-b4bc-4d9d-bd92-07e878188ee4" providerId="AD" clId="Web-{C68C31EA-812B-EA56-815B-419264D3AB6C}" dt="2022-09-29T12:05:12.230" v="62"/>
          <ac:graphicFrameMkLst>
            <pc:docMk/>
            <pc:sldMk cId="4273678204" sldId="280"/>
            <ac:graphicFrameMk id="4" creationId="{1954449A-0F9C-391E-B3CA-FF925ED04481}"/>
          </ac:graphicFrameMkLst>
        </pc:graphicFrameChg>
        <pc:graphicFrameChg chg="add del mod modGraphic">
          <ac:chgData name="PATEL, HIREN J Lt Col USAF AETC AFIT/LSS" userId="S::hiren.patel@us.af.mil::df573836-b4bc-4d9d-bd92-07e878188ee4" providerId="AD" clId="Web-{C68C31EA-812B-EA56-815B-419264D3AB6C}" dt="2022-09-29T12:05:12.215" v="61"/>
          <ac:graphicFrameMkLst>
            <pc:docMk/>
            <pc:sldMk cId="4273678204" sldId="280"/>
            <ac:graphicFrameMk id="5" creationId="{4BF8F418-2C9B-5DDA-29AC-A20168B12A9D}"/>
          </ac:graphicFrameMkLst>
        </pc:graphicFrameChg>
        <pc:picChg chg="add mod ord">
          <ac:chgData name="PATEL, HIREN J Lt Col USAF AETC AFIT/LSS" userId="S::hiren.patel@us.af.mil::df573836-b4bc-4d9d-bd92-07e878188ee4" providerId="AD" clId="Web-{C68C31EA-812B-EA56-815B-419264D3AB6C}" dt="2022-09-29T12:05:32.527" v="77"/>
          <ac:picMkLst>
            <pc:docMk/>
            <pc:sldMk cId="4273678204" sldId="280"/>
            <ac:picMk id="10" creationId="{D24FF8F0-BED2-715E-9C3E-255852425224}"/>
          </ac:picMkLst>
        </pc:picChg>
      </pc:sldChg>
      <pc:sldChg chg="addSp delSp modSp new modNotes">
        <pc:chgData name="PATEL, HIREN J Lt Col USAF AETC AFIT/LSS" userId="S::hiren.patel@us.af.mil::df573836-b4bc-4d9d-bd92-07e878188ee4" providerId="AD" clId="Web-{C68C31EA-812B-EA56-815B-419264D3AB6C}" dt="2022-09-29T12:07:37.028" v="107"/>
        <pc:sldMkLst>
          <pc:docMk/>
          <pc:sldMk cId="3032188047" sldId="281"/>
        </pc:sldMkLst>
        <pc:spChg chg="mod">
          <ac:chgData name="PATEL, HIREN J Lt Col USAF AETC AFIT/LSS" userId="S::hiren.patel@us.af.mil::df573836-b4bc-4d9d-bd92-07e878188ee4" providerId="AD" clId="Web-{C68C31EA-812B-EA56-815B-419264D3AB6C}" dt="2022-09-29T12:06:17.606" v="80" actId="20577"/>
          <ac:spMkLst>
            <pc:docMk/>
            <pc:sldMk cId="3032188047" sldId="281"/>
            <ac:spMk id="2" creationId="{44BC9C70-BC3F-30EC-2728-14BFDFEFDFDD}"/>
          </ac:spMkLst>
        </pc:spChg>
        <pc:spChg chg="del">
          <ac:chgData name="PATEL, HIREN J Lt Col USAF AETC AFIT/LSS" userId="S::hiren.patel@us.af.mil::df573836-b4bc-4d9d-bd92-07e878188ee4" providerId="AD" clId="Web-{C68C31EA-812B-EA56-815B-419264D3AB6C}" dt="2022-09-29T12:06:21.200" v="81"/>
          <ac:spMkLst>
            <pc:docMk/>
            <pc:sldMk cId="3032188047" sldId="281"/>
            <ac:spMk id="3" creationId="{59922862-71AA-5BBC-ECBF-D9C31C06F32E}"/>
          </ac:spMkLst>
        </pc:spChg>
        <pc:picChg chg="add mod ord">
          <ac:chgData name="PATEL, HIREN J Lt Col USAF AETC AFIT/LSS" userId="S::hiren.patel@us.af.mil::df573836-b4bc-4d9d-bd92-07e878188ee4" providerId="AD" clId="Web-{C68C31EA-812B-EA56-815B-419264D3AB6C}" dt="2022-09-29T12:06:21.200" v="81"/>
          <ac:picMkLst>
            <pc:docMk/>
            <pc:sldMk cId="3032188047" sldId="281"/>
            <ac:picMk id="4" creationId="{767B5BB2-74B1-A47F-2355-47D1104E5B43}"/>
          </ac:picMkLst>
        </pc:picChg>
      </pc:sldChg>
      <pc:sldChg chg="addSp delSp modSp new ord modNotes">
        <pc:chgData name="PATEL, HIREN J Lt Col USAF AETC AFIT/LSS" userId="S::hiren.patel@us.af.mil::df573836-b4bc-4d9d-bd92-07e878188ee4" providerId="AD" clId="Web-{C68C31EA-812B-EA56-815B-419264D3AB6C}" dt="2022-09-29T12:07:31.560" v="105"/>
        <pc:sldMkLst>
          <pc:docMk/>
          <pc:sldMk cId="3838688404" sldId="282"/>
        </pc:sldMkLst>
        <pc:spChg chg="mod">
          <ac:chgData name="PATEL, HIREN J Lt Col USAF AETC AFIT/LSS" userId="S::hiren.patel@us.af.mil::df573836-b4bc-4d9d-bd92-07e878188ee4" providerId="AD" clId="Web-{C68C31EA-812B-EA56-815B-419264D3AB6C}" dt="2022-09-29T12:06:44.044" v="96" actId="20577"/>
          <ac:spMkLst>
            <pc:docMk/>
            <pc:sldMk cId="3838688404" sldId="282"/>
            <ac:spMk id="2" creationId="{0ADE4369-D9C8-7CFB-BC21-ED6092E1DF33}"/>
          </ac:spMkLst>
        </pc:spChg>
        <pc:spChg chg="add del mod">
          <ac:chgData name="PATEL, HIREN J Lt Col USAF AETC AFIT/LSS" userId="S::hiren.patel@us.af.mil::df573836-b4bc-4d9d-bd92-07e878188ee4" providerId="AD" clId="Web-{C68C31EA-812B-EA56-815B-419264D3AB6C}" dt="2022-09-29T12:06:57.575" v="102"/>
          <ac:spMkLst>
            <pc:docMk/>
            <pc:sldMk cId="3838688404" sldId="282"/>
            <ac:spMk id="3" creationId="{C99D3CC2-CCE9-6F48-28D0-E6A6B4EDE48D}"/>
          </ac:spMkLst>
        </pc:spChg>
        <pc:picChg chg="add del mod">
          <ac:chgData name="PATEL, HIREN J Lt Col USAF AETC AFIT/LSS" userId="S::hiren.patel@us.af.mil::df573836-b4bc-4d9d-bd92-07e878188ee4" providerId="AD" clId="Web-{C68C31EA-812B-EA56-815B-419264D3AB6C}" dt="2022-09-29T12:06:53.778" v="100"/>
          <ac:picMkLst>
            <pc:docMk/>
            <pc:sldMk cId="3838688404" sldId="282"/>
            <ac:picMk id="4" creationId="{81D28077-5D94-E537-6D2D-255A35DE4151}"/>
          </ac:picMkLst>
        </pc:picChg>
        <pc:picChg chg="add mod ord">
          <ac:chgData name="PATEL, HIREN J Lt Col USAF AETC AFIT/LSS" userId="S::hiren.patel@us.af.mil::df573836-b4bc-4d9d-bd92-07e878188ee4" providerId="AD" clId="Web-{C68C31EA-812B-EA56-815B-419264D3AB6C}" dt="2022-09-29T12:06:57.575" v="102"/>
          <ac:picMkLst>
            <pc:docMk/>
            <pc:sldMk cId="3838688404" sldId="282"/>
            <ac:picMk id="5" creationId="{355ED1EA-BB49-90F0-95DC-DE026537F657}"/>
          </ac:picMkLst>
        </pc:picChg>
      </pc:sldChg>
    </pc:docChg>
  </pc:docChgLst>
  <pc:docChgLst>
    <pc:chgData name="PATEL, HIREN J Lt Col USAF AETC AFIT/LSS" userId="df573836-b4bc-4d9d-bd92-07e878188ee4" providerId="ADAL" clId="{BF926C8A-866F-42D7-8CE0-78B87B570810}"/>
    <pc:docChg chg="modSld">
      <pc:chgData name="PATEL, HIREN J Lt Col USAF AETC AFIT/LSS" userId="df573836-b4bc-4d9d-bd92-07e878188ee4" providerId="ADAL" clId="{BF926C8A-866F-42D7-8CE0-78B87B570810}" dt="2023-06-26T12:54:13.191" v="4" actId="2085"/>
      <pc:docMkLst>
        <pc:docMk/>
      </pc:docMkLst>
      <pc:sldChg chg="modSp mod">
        <pc:chgData name="PATEL, HIREN J Lt Col USAF AETC AFIT/LSS" userId="df573836-b4bc-4d9d-bd92-07e878188ee4" providerId="ADAL" clId="{BF926C8A-866F-42D7-8CE0-78B87B570810}" dt="2023-06-26T12:54:13.191" v="4" actId="2085"/>
        <pc:sldMkLst>
          <pc:docMk/>
          <pc:sldMk cId="2563338645" sldId="258"/>
        </pc:sldMkLst>
        <pc:picChg chg="mod">
          <ac:chgData name="PATEL, HIREN J Lt Col USAF AETC AFIT/LSS" userId="df573836-b4bc-4d9d-bd92-07e878188ee4" providerId="ADAL" clId="{BF926C8A-866F-42D7-8CE0-78B87B570810}" dt="2023-06-26T12:54:13.191" v="4" actId="2085"/>
          <ac:picMkLst>
            <pc:docMk/>
            <pc:sldMk cId="2563338645" sldId="258"/>
            <ac:picMk id="2" creationId="{8B1DAB19-474C-86CD-6612-7DCD6B21B521}"/>
          </ac:picMkLst>
        </pc:picChg>
      </pc:sldChg>
    </pc:docChg>
  </pc:docChgLst>
  <pc:docChgLst>
    <pc:chgData name="PATEL, HIREN J Lt Col USAF AETC AFIT/LSS" userId="S::hiren.patel@us.af.mil::df573836-b4bc-4d9d-bd92-07e878188ee4" providerId="AD" clId="Web-{5344E19D-EBB2-6301-5C26-3D756FF0A648}"/>
    <pc:docChg chg="addSld delSld modSld">
      <pc:chgData name="PATEL, HIREN J Lt Col USAF AETC AFIT/LSS" userId="S::hiren.patel@us.af.mil::df573836-b4bc-4d9d-bd92-07e878188ee4" providerId="AD" clId="Web-{5344E19D-EBB2-6301-5C26-3D756FF0A648}" dt="2022-09-29T11:28:44.117" v="785"/>
      <pc:docMkLst>
        <pc:docMk/>
      </pc:docMkLst>
      <pc:sldChg chg="mod modShow">
        <pc:chgData name="PATEL, HIREN J Lt Col USAF AETC AFIT/LSS" userId="S::hiren.patel@us.af.mil::df573836-b4bc-4d9d-bd92-07e878188ee4" providerId="AD" clId="Web-{5344E19D-EBB2-6301-5C26-3D756FF0A648}" dt="2022-09-29T10:51:15.483" v="524"/>
        <pc:sldMkLst>
          <pc:docMk/>
          <pc:sldMk cId="2330452279" sldId="257"/>
        </pc:sldMkLst>
      </pc:sldChg>
      <pc:sldChg chg="mod modShow">
        <pc:chgData name="PATEL, HIREN J Lt Col USAF AETC AFIT/LSS" userId="S::hiren.patel@us.af.mil::df573836-b4bc-4d9d-bd92-07e878188ee4" providerId="AD" clId="Web-{5344E19D-EBB2-6301-5C26-3D756FF0A648}" dt="2022-09-29T10:51:15.436" v="521"/>
        <pc:sldMkLst>
          <pc:docMk/>
          <pc:sldMk cId="1256137149" sldId="259"/>
        </pc:sldMkLst>
      </pc:sldChg>
      <pc:sldChg chg="mod modShow">
        <pc:chgData name="PATEL, HIREN J Lt Col USAF AETC AFIT/LSS" userId="S::hiren.patel@us.af.mil::df573836-b4bc-4d9d-bd92-07e878188ee4" providerId="AD" clId="Web-{5344E19D-EBB2-6301-5C26-3D756FF0A648}" dt="2022-09-29T10:51:15.451" v="522"/>
        <pc:sldMkLst>
          <pc:docMk/>
          <pc:sldMk cId="257383713" sldId="260"/>
        </pc:sldMkLst>
      </pc:sldChg>
      <pc:sldChg chg="mod modShow">
        <pc:chgData name="PATEL, HIREN J Lt Col USAF AETC AFIT/LSS" userId="S::hiren.patel@us.af.mil::df573836-b4bc-4d9d-bd92-07e878188ee4" providerId="AD" clId="Web-{5344E19D-EBB2-6301-5C26-3D756FF0A648}" dt="2022-09-29T10:51:15.467" v="523"/>
        <pc:sldMkLst>
          <pc:docMk/>
          <pc:sldMk cId="3549268389" sldId="261"/>
        </pc:sldMkLst>
      </pc:sldChg>
      <pc:sldChg chg="addSp delSp modSp">
        <pc:chgData name="PATEL, HIREN J Lt Col USAF AETC AFIT/LSS" userId="S::hiren.patel@us.af.mil::df573836-b4bc-4d9d-bd92-07e878188ee4" providerId="AD" clId="Web-{5344E19D-EBB2-6301-5C26-3D756FF0A648}" dt="2022-09-29T11:02:57.620" v="605"/>
        <pc:sldMkLst>
          <pc:docMk/>
          <pc:sldMk cId="1287853098" sldId="265"/>
        </pc:sldMkLst>
        <pc:spChg chg="mod">
          <ac:chgData name="PATEL, HIREN J Lt Col USAF AETC AFIT/LSS" userId="S::hiren.patel@us.af.mil::df573836-b4bc-4d9d-bd92-07e878188ee4" providerId="AD" clId="Web-{5344E19D-EBB2-6301-5C26-3D756FF0A648}" dt="2022-09-29T11:02:57.620" v="605"/>
          <ac:spMkLst>
            <pc:docMk/>
            <pc:sldMk cId="1287853098" sldId="265"/>
            <ac:spMk id="4" creationId="{3ACBEC50-9AAF-9AA9-052C-5F46093051CE}"/>
          </ac:spMkLst>
        </pc:spChg>
        <pc:spChg chg="add del mod">
          <ac:chgData name="PATEL, HIREN J Lt Col USAF AETC AFIT/LSS" userId="S::hiren.patel@us.af.mil::df573836-b4bc-4d9d-bd92-07e878188ee4" providerId="AD" clId="Web-{5344E19D-EBB2-6301-5C26-3D756FF0A648}" dt="2022-09-29T11:02:43.573" v="604"/>
          <ac:spMkLst>
            <pc:docMk/>
            <pc:sldMk cId="1287853098" sldId="265"/>
            <ac:spMk id="11" creationId="{E4527AB6-D23F-DB0A-8377-9DE2B8CF0F24}"/>
          </ac:spMkLst>
        </pc:spChg>
      </pc:sldChg>
      <pc:sldChg chg="modSp">
        <pc:chgData name="PATEL, HIREN J Lt Col USAF AETC AFIT/LSS" userId="S::hiren.patel@us.af.mil::df573836-b4bc-4d9d-bd92-07e878188ee4" providerId="AD" clId="Web-{5344E19D-EBB2-6301-5C26-3D756FF0A648}" dt="2022-09-29T11:03:18.104" v="608" actId="14100"/>
        <pc:sldMkLst>
          <pc:docMk/>
          <pc:sldMk cId="3284626748" sldId="266"/>
        </pc:sldMkLst>
        <pc:spChg chg="mod">
          <ac:chgData name="PATEL, HIREN J Lt Col USAF AETC AFIT/LSS" userId="S::hiren.patel@us.af.mil::df573836-b4bc-4d9d-bd92-07e878188ee4" providerId="AD" clId="Web-{5344E19D-EBB2-6301-5C26-3D756FF0A648}" dt="2022-09-29T11:03:18.104" v="608" actId="14100"/>
          <ac:spMkLst>
            <pc:docMk/>
            <pc:sldMk cId="3284626748" sldId="266"/>
            <ac:spMk id="6" creationId="{036FBF9C-73A3-BC29-4F2A-C1B0F81F71BB}"/>
          </ac:spMkLst>
        </pc:spChg>
        <pc:spChg chg="mod">
          <ac:chgData name="PATEL, HIREN J Lt Col USAF AETC AFIT/LSS" userId="S::hiren.patel@us.af.mil::df573836-b4bc-4d9d-bd92-07e878188ee4" providerId="AD" clId="Web-{5344E19D-EBB2-6301-5C26-3D756FF0A648}" dt="2022-09-29T10:52:33.797" v="547"/>
          <ac:spMkLst>
            <pc:docMk/>
            <pc:sldMk cId="3284626748" sldId="266"/>
            <ac:spMk id="8" creationId="{0BA2202A-4B90-9F29-6FF9-5208D15D66CF}"/>
          </ac:spMkLst>
        </pc:spChg>
        <pc:spChg chg="mod">
          <ac:chgData name="PATEL, HIREN J Lt Col USAF AETC AFIT/LSS" userId="S::hiren.patel@us.af.mil::df573836-b4bc-4d9d-bd92-07e878188ee4" providerId="AD" clId="Web-{5344E19D-EBB2-6301-5C26-3D756FF0A648}" dt="2022-09-29T10:52:33.812" v="548"/>
          <ac:spMkLst>
            <pc:docMk/>
            <pc:sldMk cId="3284626748" sldId="266"/>
            <ac:spMk id="9" creationId="{7410D382-7733-CD9D-291B-A88D3BF7BDB9}"/>
          </ac:spMkLst>
        </pc:spChg>
        <pc:spChg chg="mod">
          <ac:chgData name="PATEL, HIREN J Lt Col USAF AETC AFIT/LSS" userId="S::hiren.patel@us.af.mil::df573836-b4bc-4d9d-bd92-07e878188ee4" providerId="AD" clId="Web-{5344E19D-EBB2-6301-5C26-3D756FF0A648}" dt="2022-09-29T10:52:33.828" v="549"/>
          <ac:spMkLst>
            <pc:docMk/>
            <pc:sldMk cId="3284626748" sldId="266"/>
            <ac:spMk id="10" creationId="{375F2697-48E8-F3B7-CB7E-70531E67016A}"/>
          </ac:spMkLst>
        </pc:spChg>
        <pc:spChg chg="mod">
          <ac:chgData name="PATEL, HIREN J Lt Col USAF AETC AFIT/LSS" userId="S::hiren.patel@us.af.mil::df573836-b4bc-4d9d-bd92-07e878188ee4" providerId="AD" clId="Web-{5344E19D-EBB2-6301-5C26-3D756FF0A648}" dt="2022-09-29T10:52:33.828" v="550"/>
          <ac:spMkLst>
            <pc:docMk/>
            <pc:sldMk cId="3284626748" sldId="266"/>
            <ac:spMk id="11" creationId="{4E02FBE8-994E-3AE9-FC7F-90F0E4046DD1}"/>
          </ac:spMkLst>
        </pc:spChg>
        <pc:spChg chg="mod">
          <ac:chgData name="PATEL, HIREN J Lt Col USAF AETC AFIT/LSS" userId="S::hiren.patel@us.af.mil::df573836-b4bc-4d9d-bd92-07e878188ee4" providerId="AD" clId="Web-{5344E19D-EBB2-6301-5C26-3D756FF0A648}" dt="2022-09-29T10:52:58.016" v="560" actId="1076"/>
          <ac:spMkLst>
            <pc:docMk/>
            <pc:sldMk cId="3284626748" sldId="266"/>
            <ac:spMk id="12" creationId="{01AE855B-E1E7-1D7D-8A79-CCABE280B1F1}"/>
          </ac:spMkLst>
        </pc:spChg>
        <pc:spChg chg="mod">
          <ac:chgData name="PATEL, HIREN J Lt Col USAF AETC AFIT/LSS" userId="S::hiren.patel@us.af.mil::df573836-b4bc-4d9d-bd92-07e878188ee4" providerId="AD" clId="Web-{5344E19D-EBB2-6301-5C26-3D756FF0A648}" dt="2022-09-29T10:52:41.281" v="556" actId="1076"/>
          <ac:spMkLst>
            <pc:docMk/>
            <pc:sldMk cId="3284626748" sldId="266"/>
            <ac:spMk id="13" creationId="{C5576498-1E58-D67D-A97E-30164C6187D9}"/>
          </ac:spMkLst>
        </pc:spChg>
        <pc:spChg chg="mod">
          <ac:chgData name="PATEL, HIREN J Lt Col USAF AETC AFIT/LSS" userId="S::hiren.patel@us.af.mil::df573836-b4bc-4d9d-bd92-07e878188ee4" providerId="AD" clId="Web-{5344E19D-EBB2-6301-5C26-3D756FF0A648}" dt="2022-09-29T10:52:41.281" v="557" actId="1076"/>
          <ac:spMkLst>
            <pc:docMk/>
            <pc:sldMk cId="3284626748" sldId="266"/>
            <ac:spMk id="14" creationId="{750B6F87-2BFB-D470-F9D8-F4FE59E0DA45}"/>
          </ac:spMkLst>
        </pc:spChg>
        <pc:spChg chg="mod">
          <ac:chgData name="PATEL, HIREN J Lt Col USAF AETC AFIT/LSS" userId="S::hiren.patel@us.af.mil::df573836-b4bc-4d9d-bd92-07e878188ee4" providerId="AD" clId="Web-{5344E19D-EBB2-6301-5C26-3D756FF0A648}" dt="2022-09-29T10:53:06.328" v="561"/>
          <ac:spMkLst>
            <pc:docMk/>
            <pc:sldMk cId="3284626748" sldId="266"/>
            <ac:spMk id="15" creationId="{AC1C624F-0FB5-05E9-316C-B89E1D9FADE3}"/>
          </ac:spMkLst>
        </pc:spChg>
        <pc:spChg chg="mod">
          <ac:chgData name="PATEL, HIREN J Lt Col USAF AETC AFIT/LSS" userId="S::hiren.patel@us.af.mil::df573836-b4bc-4d9d-bd92-07e878188ee4" providerId="AD" clId="Web-{5344E19D-EBB2-6301-5C26-3D756FF0A648}" dt="2022-09-29T10:53:06.344" v="562"/>
          <ac:spMkLst>
            <pc:docMk/>
            <pc:sldMk cId="3284626748" sldId="266"/>
            <ac:spMk id="16" creationId="{D89FDCEB-CDAA-C298-F79F-A88CE12A1539}"/>
          </ac:spMkLst>
        </pc:spChg>
      </pc:sldChg>
      <pc:sldChg chg="modSp">
        <pc:chgData name="PATEL, HIREN J Lt Col USAF AETC AFIT/LSS" userId="S::hiren.patel@us.af.mil::df573836-b4bc-4d9d-bd92-07e878188ee4" providerId="AD" clId="Web-{5344E19D-EBB2-6301-5C26-3D756FF0A648}" dt="2022-09-29T11:03:29.495" v="609"/>
        <pc:sldMkLst>
          <pc:docMk/>
          <pc:sldMk cId="702029036" sldId="268"/>
        </pc:sldMkLst>
        <pc:spChg chg="mod">
          <ac:chgData name="PATEL, HIREN J Lt Col USAF AETC AFIT/LSS" userId="S::hiren.patel@us.af.mil::df573836-b4bc-4d9d-bd92-07e878188ee4" providerId="AD" clId="Web-{5344E19D-EBB2-6301-5C26-3D756FF0A648}" dt="2022-09-29T11:03:29.495" v="609"/>
          <ac:spMkLst>
            <pc:docMk/>
            <pc:sldMk cId="702029036" sldId="268"/>
            <ac:spMk id="4" creationId="{DA5CAEE4-DF28-05F0-49E2-458203E1BD4B}"/>
          </ac:spMkLst>
        </pc:spChg>
      </pc:sldChg>
      <pc:sldChg chg="addSp delSp modSp add del">
        <pc:chgData name="PATEL, HIREN J Lt Col USAF AETC AFIT/LSS" userId="S::hiren.patel@us.af.mil::df573836-b4bc-4d9d-bd92-07e878188ee4" providerId="AD" clId="Web-{5344E19D-EBB2-6301-5C26-3D756FF0A648}" dt="2022-09-29T11:01:39.868" v="599"/>
        <pc:sldMkLst>
          <pc:docMk/>
          <pc:sldMk cId="3698111167" sldId="269"/>
        </pc:sldMkLst>
        <pc:spChg chg="del">
          <ac:chgData name="PATEL, HIREN J Lt Col USAF AETC AFIT/LSS" userId="S::hiren.patel@us.af.mil::df573836-b4bc-4d9d-bd92-07e878188ee4" providerId="AD" clId="Web-{5344E19D-EBB2-6301-5C26-3D756FF0A648}" dt="2022-09-29T10:58:37.662" v="567"/>
          <ac:spMkLst>
            <pc:docMk/>
            <pc:sldMk cId="3698111167" sldId="269"/>
            <ac:spMk id="4" creationId="{753A5C58-0E16-6F49-DCB5-1EAD449A8ACA}"/>
          </ac:spMkLst>
        </pc:spChg>
        <pc:spChg chg="add del mod">
          <ac:chgData name="PATEL, HIREN J Lt Col USAF AETC AFIT/LSS" userId="S::hiren.patel@us.af.mil::df573836-b4bc-4d9d-bd92-07e878188ee4" providerId="AD" clId="Web-{5344E19D-EBB2-6301-5C26-3D756FF0A648}" dt="2022-09-29T11:00:47.305" v="586" actId="1076"/>
          <ac:spMkLst>
            <pc:docMk/>
            <pc:sldMk cId="3698111167" sldId="269"/>
            <ac:spMk id="5" creationId="{C0505CEF-8E87-07C7-D51E-17A18FFEC889}"/>
          </ac:spMkLst>
        </pc:spChg>
        <pc:spChg chg="add mod">
          <ac:chgData name="PATEL, HIREN J Lt Col USAF AETC AFIT/LSS" userId="S::hiren.patel@us.af.mil::df573836-b4bc-4d9d-bd92-07e878188ee4" providerId="AD" clId="Web-{5344E19D-EBB2-6301-5C26-3D756FF0A648}" dt="2022-09-29T11:00:38.195" v="585" actId="1076"/>
          <ac:spMkLst>
            <pc:docMk/>
            <pc:sldMk cId="3698111167" sldId="269"/>
            <ac:spMk id="8" creationId="{276EA89D-0207-3FCD-EAB5-F6168EEA259A}"/>
          </ac:spMkLst>
        </pc:spChg>
        <pc:spChg chg="add del mod">
          <ac:chgData name="PATEL, HIREN J Lt Col USAF AETC AFIT/LSS" userId="S::hiren.patel@us.af.mil::df573836-b4bc-4d9d-bd92-07e878188ee4" providerId="AD" clId="Web-{5344E19D-EBB2-6301-5C26-3D756FF0A648}" dt="2022-09-29T11:01:39.868" v="599"/>
          <ac:spMkLst>
            <pc:docMk/>
            <pc:sldMk cId="3698111167" sldId="269"/>
            <ac:spMk id="9" creationId="{29FB5A56-E585-E81F-C55B-100EC795C937}"/>
          </ac:spMkLst>
        </pc:spChg>
        <pc:spChg chg="add mod">
          <ac:chgData name="PATEL, HIREN J Lt Col USAF AETC AFIT/LSS" userId="S::hiren.patel@us.af.mil::df573836-b4bc-4d9d-bd92-07e878188ee4" providerId="AD" clId="Web-{5344E19D-EBB2-6301-5C26-3D756FF0A648}" dt="2022-09-29T11:01:31.196" v="597"/>
          <ac:spMkLst>
            <pc:docMk/>
            <pc:sldMk cId="3698111167" sldId="269"/>
            <ac:spMk id="11" creationId="{99F2CBD4-D296-242F-56B8-3A77720409F7}"/>
          </ac:spMkLst>
        </pc:spChg>
        <pc:picChg chg="add mod">
          <ac:chgData name="PATEL, HIREN J Lt Col USAF AETC AFIT/LSS" userId="S::hiren.patel@us.af.mil::df573836-b4bc-4d9d-bd92-07e878188ee4" providerId="AD" clId="Web-{5344E19D-EBB2-6301-5C26-3D756FF0A648}" dt="2022-09-29T10:58:42.631" v="568" actId="1076"/>
          <ac:picMkLst>
            <pc:docMk/>
            <pc:sldMk cId="3698111167" sldId="269"/>
            <ac:picMk id="6" creationId="{152F3932-2987-78A1-9FB1-5536B3A904C6}"/>
          </ac:picMkLst>
        </pc:picChg>
        <pc:picChg chg="add mod modCrop">
          <ac:chgData name="PATEL, HIREN J Lt Col USAF AETC AFIT/LSS" userId="S::hiren.patel@us.af.mil::df573836-b4bc-4d9d-bd92-07e878188ee4" providerId="AD" clId="Web-{5344E19D-EBB2-6301-5C26-3D756FF0A648}" dt="2022-09-29T10:59:22.616" v="573" actId="1076"/>
          <ac:picMkLst>
            <pc:docMk/>
            <pc:sldMk cId="3698111167" sldId="269"/>
            <ac:picMk id="7" creationId="{DE48A997-3556-B4BF-E8FE-C3ED42F46E82}"/>
          </ac:picMkLst>
        </pc:picChg>
      </pc:sldChg>
      <pc:sldChg chg="modSp">
        <pc:chgData name="PATEL, HIREN J Lt Col USAF AETC AFIT/LSS" userId="S::hiren.patel@us.af.mil::df573836-b4bc-4d9d-bd92-07e878188ee4" providerId="AD" clId="Web-{5344E19D-EBB2-6301-5C26-3D756FF0A648}" dt="2022-09-29T11:03:38.277" v="610"/>
        <pc:sldMkLst>
          <pc:docMk/>
          <pc:sldMk cId="296643780" sldId="270"/>
        </pc:sldMkLst>
        <pc:spChg chg="mod">
          <ac:chgData name="PATEL, HIREN J Lt Col USAF AETC AFIT/LSS" userId="S::hiren.patel@us.af.mil::df573836-b4bc-4d9d-bd92-07e878188ee4" providerId="AD" clId="Web-{5344E19D-EBB2-6301-5C26-3D756FF0A648}" dt="2022-09-29T11:03:38.277" v="610"/>
          <ac:spMkLst>
            <pc:docMk/>
            <pc:sldMk cId="296643780" sldId="270"/>
            <ac:spMk id="4" creationId="{ED9BFEE6-A458-A0B4-A1DB-71874D044FB3}"/>
          </ac:spMkLst>
        </pc:spChg>
      </pc:sldChg>
      <pc:sldChg chg="addSp delSp modSp">
        <pc:chgData name="PATEL, HIREN J Lt Col USAF AETC AFIT/LSS" userId="S::hiren.patel@us.af.mil::df573836-b4bc-4d9d-bd92-07e878188ee4" providerId="AD" clId="Web-{5344E19D-EBB2-6301-5C26-3D756FF0A648}" dt="2022-09-29T11:06:32.483" v="641"/>
        <pc:sldMkLst>
          <pc:docMk/>
          <pc:sldMk cId="3690078056" sldId="271"/>
        </pc:sldMkLst>
        <pc:spChg chg="add del mod">
          <ac:chgData name="PATEL, HIREN J Lt Col USAF AETC AFIT/LSS" userId="S::hiren.patel@us.af.mil::df573836-b4bc-4d9d-bd92-07e878188ee4" providerId="AD" clId="Web-{5344E19D-EBB2-6301-5C26-3D756FF0A648}" dt="2022-09-29T11:04:16.668" v="617"/>
          <ac:spMkLst>
            <pc:docMk/>
            <pc:sldMk cId="3690078056" sldId="271"/>
            <ac:spMk id="4" creationId="{706396A5-B89C-2F70-7863-2C575B17D699}"/>
          </ac:spMkLst>
        </pc:spChg>
        <pc:spChg chg="add del mod">
          <ac:chgData name="PATEL, HIREN J Lt Col USAF AETC AFIT/LSS" userId="S::hiren.patel@us.af.mil::df573836-b4bc-4d9d-bd92-07e878188ee4" providerId="AD" clId="Web-{5344E19D-EBB2-6301-5C26-3D756FF0A648}" dt="2022-09-29T11:06:32.483" v="641"/>
          <ac:spMkLst>
            <pc:docMk/>
            <pc:sldMk cId="3690078056" sldId="271"/>
            <ac:spMk id="6" creationId="{4A623459-E2B3-F36A-843B-B32843471970}"/>
          </ac:spMkLst>
        </pc:spChg>
        <pc:spChg chg="add del">
          <ac:chgData name="PATEL, HIREN J Lt Col USAF AETC AFIT/LSS" userId="S::hiren.patel@us.af.mil::df573836-b4bc-4d9d-bd92-07e878188ee4" providerId="AD" clId="Web-{5344E19D-EBB2-6301-5C26-3D756FF0A648}" dt="2022-09-29T11:04:03.793" v="614"/>
          <ac:spMkLst>
            <pc:docMk/>
            <pc:sldMk cId="3690078056" sldId="271"/>
            <ac:spMk id="8" creationId="{1846AD2A-C78C-82AF-E2C0-70BD747FCDF1}"/>
          </ac:spMkLst>
        </pc:spChg>
        <pc:spChg chg="add del mod">
          <ac:chgData name="PATEL, HIREN J Lt Col USAF AETC AFIT/LSS" userId="S::hiren.patel@us.af.mil::df573836-b4bc-4d9d-bd92-07e878188ee4" providerId="AD" clId="Web-{5344E19D-EBB2-6301-5C26-3D756FF0A648}" dt="2022-09-29T11:04:43.028" v="623"/>
          <ac:spMkLst>
            <pc:docMk/>
            <pc:sldMk cId="3690078056" sldId="271"/>
            <ac:spMk id="10" creationId="{E7C1B6CA-691C-C2DD-00F2-F85291CB39AA}"/>
          </ac:spMkLst>
        </pc:spChg>
        <pc:spChg chg="add del">
          <ac:chgData name="PATEL, HIREN J Lt Col USAF AETC AFIT/LSS" userId="S::hiren.patel@us.af.mil::df573836-b4bc-4d9d-bd92-07e878188ee4" providerId="AD" clId="Web-{5344E19D-EBB2-6301-5C26-3D756FF0A648}" dt="2022-09-29T11:04:33.762" v="622"/>
          <ac:spMkLst>
            <pc:docMk/>
            <pc:sldMk cId="3690078056" sldId="271"/>
            <ac:spMk id="12" creationId="{0E589B20-2FBC-084B-2B43-4BAE39CC0143}"/>
          </ac:spMkLst>
        </pc:spChg>
        <pc:spChg chg="add del mod">
          <ac:chgData name="PATEL, HIREN J Lt Col USAF AETC AFIT/LSS" userId="S::hiren.patel@us.af.mil::df573836-b4bc-4d9d-bd92-07e878188ee4" providerId="AD" clId="Web-{5344E19D-EBB2-6301-5C26-3D756FF0A648}" dt="2022-09-29T11:04:56.387" v="627"/>
          <ac:spMkLst>
            <pc:docMk/>
            <pc:sldMk cId="3690078056" sldId="271"/>
            <ac:spMk id="14" creationId="{0F1BE47A-298A-26EC-14B7-DAD8BC3E8B4C}"/>
          </ac:spMkLst>
        </pc:spChg>
        <pc:spChg chg="add del">
          <ac:chgData name="PATEL, HIREN J Lt Col USAF AETC AFIT/LSS" userId="S::hiren.patel@us.af.mil::df573836-b4bc-4d9d-bd92-07e878188ee4" providerId="AD" clId="Web-{5344E19D-EBB2-6301-5C26-3D756FF0A648}" dt="2022-09-29T11:05:17.653" v="631"/>
          <ac:spMkLst>
            <pc:docMk/>
            <pc:sldMk cId="3690078056" sldId="271"/>
            <ac:spMk id="17" creationId="{1AFFD9E1-5262-0CFA-1418-04AE4256A1DE}"/>
          </ac:spMkLst>
        </pc:spChg>
        <pc:picChg chg="add del mod">
          <ac:chgData name="PATEL, HIREN J Lt Col USAF AETC AFIT/LSS" userId="S::hiren.patel@us.af.mil::df573836-b4bc-4d9d-bd92-07e878188ee4" providerId="AD" clId="Web-{5344E19D-EBB2-6301-5C26-3D756FF0A648}" dt="2022-09-29T11:05:43.560" v="633" actId="14100"/>
          <ac:picMkLst>
            <pc:docMk/>
            <pc:sldMk cId="3690078056" sldId="271"/>
            <ac:picMk id="5" creationId="{B7C235EE-72DC-AE79-DC6E-F7D1CC27739B}"/>
          </ac:picMkLst>
        </pc:picChg>
        <pc:picChg chg="add del">
          <ac:chgData name="PATEL, HIREN J Lt Col USAF AETC AFIT/LSS" userId="S::hiren.patel@us.af.mil::df573836-b4bc-4d9d-bd92-07e878188ee4" providerId="AD" clId="Web-{5344E19D-EBB2-6301-5C26-3D756FF0A648}" dt="2022-09-29T11:04:03.793" v="614"/>
          <ac:picMkLst>
            <pc:docMk/>
            <pc:sldMk cId="3690078056" sldId="271"/>
            <ac:picMk id="7" creationId="{0E23BC32-DD56-3F04-42AE-C91B3688E629}"/>
          </ac:picMkLst>
        </pc:picChg>
        <pc:picChg chg="add del">
          <ac:chgData name="PATEL, HIREN J Lt Col USAF AETC AFIT/LSS" userId="S::hiren.patel@us.af.mil::df573836-b4bc-4d9d-bd92-07e878188ee4" providerId="AD" clId="Web-{5344E19D-EBB2-6301-5C26-3D756FF0A648}" dt="2022-09-29T11:04:33.762" v="622"/>
          <ac:picMkLst>
            <pc:docMk/>
            <pc:sldMk cId="3690078056" sldId="271"/>
            <ac:picMk id="11" creationId="{8C335D96-AAB6-1D4A-9596-9BDB3E2FFBCA}"/>
          </ac:picMkLst>
        </pc:picChg>
        <pc:picChg chg="add del">
          <ac:chgData name="PATEL, HIREN J Lt Col USAF AETC AFIT/LSS" userId="S::hiren.patel@us.af.mil::df573836-b4bc-4d9d-bd92-07e878188ee4" providerId="AD" clId="Web-{5344E19D-EBB2-6301-5C26-3D756FF0A648}" dt="2022-09-29T11:05:17.653" v="632"/>
          <ac:picMkLst>
            <pc:docMk/>
            <pc:sldMk cId="3690078056" sldId="271"/>
            <ac:picMk id="16" creationId="{6FA08773-1E90-DA7F-DFF7-3C42EFA1E256}"/>
          </ac:picMkLst>
        </pc:picChg>
      </pc:sldChg>
      <pc:sldChg chg="modSp">
        <pc:chgData name="PATEL, HIREN J Lt Col USAF AETC AFIT/LSS" userId="S::hiren.patel@us.af.mil::df573836-b4bc-4d9d-bd92-07e878188ee4" providerId="AD" clId="Web-{5344E19D-EBB2-6301-5C26-3D756FF0A648}" dt="2022-09-29T11:07:12.718" v="646" actId="14100"/>
        <pc:sldMkLst>
          <pc:docMk/>
          <pc:sldMk cId="3175017740" sldId="272"/>
        </pc:sldMkLst>
        <pc:picChg chg="mod">
          <ac:chgData name="PATEL, HIREN J Lt Col USAF AETC AFIT/LSS" userId="S::hiren.patel@us.af.mil::df573836-b4bc-4d9d-bd92-07e878188ee4" providerId="AD" clId="Web-{5344E19D-EBB2-6301-5C26-3D756FF0A648}" dt="2022-09-29T11:06:58.764" v="644" actId="1076"/>
          <ac:picMkLst>
            <pc:docMk/>
            <pc:sldMk cId="3175017740" sldId="272"/>
            <ac:picMk id="9" creationId="{F49D1F00-7C1E-FC36-5A95-A28F34D180D3}"/>
          </ac:picMkLst>
        </pc:picChg>
        <pc:cxnChg chg="mod">
          <ac:chgData name="PATEL, HIREN J Lt Col USAF AETC AFIT/LSS" userId="S::hiren.patel@us.af.mil::df573836-b4bc-4d9d-bd92-07e878188ee4" providerId="AD" clId="Web-{5344E19D-EBB2-6301-5C26-3D756FF0A648}" dt="2022-09-29T11:07:12.718" v="646" actId="14100"/>
          <ac:cxnSpMkLst>
            <pc:docMk/>
            <pc:sldMk cId="3175017740" sldId="272"/>
            <ac:cxnSpMk id="11" creationId="{38079E9E-E1F7-45F5-2AB9-6B8BEEC8B460}"/>
          </ac:cxnSpMkLst>
        </pc:cxnChg>
        <pc:cxnChg chg="mod">
          <ac:chgData name="PATEL, HIREN J Lt Col USAF AETC AFIT/LSS" userId="S::hiren.patel@us.af.mil::df573836-b4bc-4d9d-bd92-07e878188ee4" providerId="AD" clId="Web-{5344E19D-EBB2-6301-5C26-3D756FF0A648}" dt="2022-09-29T11:07:04.561" v="645" actId="14100"/>
          <ac:cxnSpMkLst>
            <pc:docMk/>
            <pc:sldMk cId="3175017740" sldId="272"/>
            <ac:cxnSpMk id="12" creationId="{C5FCD611-B279-C56A-85C8-F0F237BFB1C1}"/>
          </ac:cxnSpMkLst>
        </pc:cxnChg>
      </pc:sldChg>
      <pc:sldChg chg="del">
        <pc:chgData name="PATEL, HIREN J Lt Col USAF AETC AFIT/LSS" userId="S::hiren.patel@us.af.mil::df573836-b4bc-4d9d-bd92-07e878188ee4" providerId="AD" clId="Web-{5344E19D-EBB2-6301-5C26-3D756FF0A648}" dt="2022-09-29T11:07:25.484" v="647"/>
        <pc:sldMkLst>
          <pc:docMk/>
          <pc:sldMk cId="42115227" sldId="275"/>
        </pc:sldMkLst>
      </pc:sldChg>
      <pc:sldChg chg="modSp">
        <pc:chgData name="PATEL, HIREN J Lt Col USAF AETC AFIT/LSS" userId="S::hiren.patel@us.af.mil::df573836-b4bc-4d9d-bd92-07e878188ee4" providerId="AD" clId="Web-{5344E19D-EBB2-6301-5C26-3D756FF0A648}" dt="2022-09-29T11:08:09.312" v="651" actId="1076"/>
        <pc:sldMkLst>
          <pc:docMk/>
          <pc:sldMk cId="171756822" sldId="276"/>
        </pc:sldMkLst>
        <pc:picChg chg="mod">
          <ac:chgData name="PATEL, HIREN J Lt Col USAF AETC AFIT/LSS" userId="S::hiren.patel@us.af.mil::df573836-b4bc-4d9d-bd92-07e878188ee4" providerId="AD" clId="Web-{5344E19D-EBB2-6301-5C26-3D756FF0A648}" dt="2022-09-29T11:07:51.265" v="648" actId="14100"/>
          <ac:picMkLst>
            <pc:docMk/>
            <pc:sldMk cId="171756822" sldId="276"/>
            <ac:picMk id="4" creationId="{4D196C81-83F4-F9A9-AD36-8998B7D5EBDC}"/>
          </ac:picMkLst>
        </pc:picChg>
        <pc:picChg chg="mod">
          <ac:chgData name="PATEL, HIREN J Lt Col USAF AETC AFIT/LSS" userId="S::hiren.patel@us.af.mil::df573836-b4bc-4d9d-bd92-07e878188ee4" providerId="AD" clId="Web-{5344E19D-EBB2-6301-5C26-3D756FF0A648}" dt="2022-09-29T11:08:09.312" v="651" actId="1076"/>
          <ac:picMkLst>
            <pc:docMk/>
            <pc:sldMk cId="171756822" sldId="276"/>
            <ac:picMk id="11" creationId="{953F97E9-9832-4DC7-DC74-4764A4783984}"/>
          </ac:picMkLst>
        </pc:picChg>
      </pc:sldChg>
      <pc:sldChg chg="modSp modNotes">
        <pc:chgData name="PATEL, HIREN J Lt Col USAF AETC AFIT/LSS" userId="S::hiren.patel@us.af.mil::df573836-b4bc-4d9d-bd92-07e878188ee4" providerId="AD" clId="Web-{5344E19D-EBB2-6301-5C26-3D756FF0A648}" dt="2022-09-29T10:43:38.506" v="367"/>
        <pc:sldMkLst>
          <pc:docMk/>
          <pc:sldMk cId="1675642855" sldId="277"/>
        </pc:sldMkLst>
        <pc:graphicFrameChg chg="mod modGraphic">
          <ac:chgData name="PATEL, HIREN J Lt Col USAF AETC AFIT/LSS" userId="S::hiren.patel@us.af.mil::df573836-b4bc-4d9d-bd92-07e878188ee4" providerId="AD" clId="Web-{5344E19D-EBB2-6301-5C26-3D756FF0A648}" dt="2022-09-29T10:40:37.206" v="252"/>
          <ac:graphicFrameMkLst>
            <pc:docMk/>
            <pc:sldMk cId="1675642855" sldId="277"/>
            <ac:graphicFrameMk id="5" creationId="{A890A00E-BFFF-417A-F87D-7E069110128E}"/>
          </ac:graphicFrameMkLst>
        </pc:graphicFrameChg>
        <pc:picChg chg="mod">
          <ac:chgData name="PATEL, HIREN J Lt Col USAF AETC AFIT/LSS" userId="S::hiren.patel@us.af.mil::df573836-b4bc-4d9d-bd92-07e878188ee4" providerId="AD" clId="Web-{5344E19D-EBB2-6301-5C26-3D756FF0A648}" dt="2022-09-29T10:12:24.655" v="32" actId="1076"/>
          <ac:picMkLst>
            <pc:docMk/>
            <pc:sldMk cId="1675642855" sldId="277"/>
            <ac:picMk id="4" creationId="{B4450669-3996-7B0E-A397-09BE40E0D8F3}"/>
          </ac:picMkLst>
        </pc:picChg>
      </pc:sldChg>
      <pc:sldChg chg="modSp new modNotes">
        <pc:chgData name="PATEL, HIREN J Lt Col USAF AETC AFIT/LSS" userId="S::hiren.patel@us.af.mil::df573836-b4bc-4d9d-bd92-07e878188ee4" providerId="AD" clId="Web-{5344E19D-EBB2-6301-5C26-3D756FF0A648}" dt="2022-09-29T10:50:54.560" v="520" actId="20577"/>
        <pc:sldMkLst>
          <pc:docMk/>
          <pc:sldMk cId="3405060047" sldId="278"/>
        </pc:sldMkLst>
        <pc:spChg chg="mod">
          <ac:chgData name="PATEL, HIREN J Lt Col USAF AETC AFIT/LSS" userId="S::hiren.patel@us.af.mil::df573836-b4bc-4d9d-bd92-07e878188ee4" providerId="AD" clId="Web-{5344E19D-EBB2-6301-5C26-3D756FF0A648}" dt="2022-09-29T10:46:28.868" v="376" actId="20577"/>
          <ac:spMkLst>
            <pc:docMk/>
            <pc:sldMk cId="3405060047" sldId="278"/>
            <ac:spMk id="2" creationId="{3FD099E4-9687-3A7B-C9E7-E2CE01A93C3A}"/>
          </ac:spMkLst>
        </pc:spChg>
        <pc:spChg chg="mod">
          <ac:chgData name="PATEL, HIREN J Lt Col USAF AETC AFIT/LSS" userId="S::hiren.patel@us.af.mil::df573836-b4bc-4d9d-bd92-07e878188ee4" providerId="AD" clId="Web-{5344E19D-EBB2-6301-5C26-3D756FF0A648}" dt="2022-09-29T10:50:54.560" v="520" actId="20577"/>
          <ac:spMkLst>
            <pc:docMk/>
            <pc:sldMk cId="3405060047" sldId="278"/>
            <ac:spMk id="3" creationId="{66157A87-0630-32A9-86DF-5609146609DE}"/>
          </ac:spMkLst>
        </pc:spChg>
      </pc:sldChg>
      <pc:sldChg chg="addSp delSp modSp new">
        <pc:chgData name="PATEL, HIREN J Lt Col USAF AETC AFIT/LSS" userId="S::hiren.patel@us.af.mil::df573836-b4bc-4d9d-bd92-07e878188ee4" providerId="AD" clId="Web-{5344E19D-EBB2-6301-5C26-3D756FF0A648}" dt="2022-09-29T11:28:44.117" v="785"/>
        <pc:sldMkLst>
          <pc:docMk/>
          <pc:sldMk cId="3226492841" sldId="279"/>
        </pc:sldMkLst>
        <pc:spChg chg="mod">
          <ac:chgData name="PATEL, HIREN J Lt Col USAF AETC AFIT/LSS" userId="S::hiren.patel@us.af.mil::df573836-b4bc-4d9d-bd92-07e878188ee4" providerId="AD" clId="Web-{5344E19D-EBB2-6301-5C26-3D756FF0A648}" dt="2022-09-29T11:25:28.676" v="668" actId="20577"/>
          <ac:spMkLst>
            <pc:docMk/>
            <pc:sldMk cId="3226492841" sldId="279"/>
            <ac:spMk id="2" creationId="{B7377A5A-BFD7-F49E-8BB3-CDF9C3741EB3}"/>
          </ac:spMkLst>
        </pc:spChg>
        <pc:spChg chg="del">
          <ac:chgData name="PATEL, HIREN J Lt Col USAF AETC AFIT/LSS" userId="S::hiren.patel@us.af.mil::df573836-b4bc-4d9d-bd92-07e878188ee4" providerId="AD" clId="Web-{5344E19D-EBB2-6301-5C26-3D756FF0A648}" dt="2022-09-29T11:26:37.584" v="671"/>
          <ac:spMkLst>
            <pc:docMk/>
            <pc:sldMk cId="3226492841" sldId="279"/>
            <ac:spMk id="3" creationId="{4E74A4DB-E3A8-D26C-62C9-1291688743D2}"/>
          </ac:spMkLst>
        </pc:spChg>
        <pc:graphicFrameChg chg="add mod ord modGraphic">
          <ac:chgData name="PATEL, HIREN J Lt Col USAF AETC AFIT/LSS" userId="S::hiren.patel@us.af.mil::df573836-b4bc-4d9d-bd92-07e878188ee4" providerId="AD" clId="Web-{5344E19D-EBB2-6301-5C26-3D756FF0A648}" dt="2022-09-29T11:28:44.117" v="785"/>
          <ac:graphicFrameMkLst>
            <pc:docMk/>
            <pc:sldMk cId="3226492841" sldId="279"/>
            <ac:graphicFrameMk id="4" creationId="{1954449A-0F9C-391E-B3CA-FF925ED04481}"/>
          </ac:graphicFrameMkLst>
        </pc:graphicFrameChg>
      </pc:sldChg>
      <pc:sldChg chg="new del">
        <pc:chgData name="PATEL, HIREN J Lt Col USAF AETC AFIT/LSS" userId="S::hiren.patel@us.af.mil::df573836-b4bc-4d9d-bd92-07e878188ee4" providerId="AD" clId="Web-{5344E19D-EBB2-6301-5C26-3D756FF0A648}" dt="2022-09-29T11:26:31.615" v="670"/>
        <pc:sldMkLst>
          <pc:docMk/>
          <pc:sldMk cId="2421264813" sldId="280"/>
        </pc:sldMkLst>
      </pc:sldChg>
    </pc:docChg>
  </pc:docChgLst>
  <pc:docChgLst>
    <pc:chgData name="PATEL, HIREN J Lt Col USAF AETC AFIT/LSS" userId="df573836-b4bc-4d9d-bd92-07e878188ee4" providerId="ADAL" clId="{78022D04-11F0-4A83-B4E1-C9CE6F83AAB3}"/>
    <pc:docChg chg="custSel addSld modSld">
      <pc:chgData name="PATEL, HIREN J Lt Col USAF AETC AFIT/LSS" userId="df573836-b4bc-4d9d-bd92-07e878188ee4" providerId="ADAL" clId="{78022D04-11F0-4A83-B4E1-C9CE6F83AAB3}" dt="2022-09-17T14:18:33.965" v="3990" actId="20577"/>
      <pc:docMkLst>
        <pc:docMk/>
      </pc:docMkLst>
      <pc:sldChg chg="addSp delSp modSp mod modNotesTx">
        <pc:chgData name="PATEL, HIREN J Lt Col USAF AETC AFIT/LSS" userId="df573836-b4bc-4d9d-bd92-07e878188ee4" providerId="ADAL" clId="{78022D04-11F0-4A83-B4E1-C9CE6F83AAB3}" dt="2022-09-17T13:50:33.405" v="930" actId="20577"/>
        <pc:sldMkLst>
          <pc:docMk/>
          <pc:sldMk cId="3690078056" sldId="271"/>
        </pc:sldMkLst>
        <pc:spChg chg="mod">
          <ac:chgData name="PATEL, HIREN J Lt Col USAF AETC AFIT/LSS" userId="df573836-b4bc-4d9d-bd92-07e878188ee4" providerId="ADAL" clId="{78022D04-11F0-4A83-B4E1-C9CE6F83AAB3}" dt="2022-09-17T13:45:43.173" v="44" actId="20577"/>
          <ac:spMkLst>
            <pc:docMk/>
            <pc:sldMk cId="3690078056" sldId="271"/>
            <ac:spMk id="2" creationId="{5DD16F55-CABB-4CED-EB1B-96EFD6CABAE3}"/>
          </ac:spMkLst>
        </pc:spChg>
        <pc:spChg chg="del">
          <ac:chgData name="PATEL, HIREN J Lt Col USAF AETC AFIT/LSS" userId="df573836-b4bc-4d9d-bd92-07e878188ee4" providerId="ADAL" clId="{78022D04-11F0-4A83-B4E1-C9CE6F83AAB3}" dt="2022-09-17T13:46:24.914" v="45"/>
          <ac:spMkLst>
            <pc:docMk/>
            <pc:sldMk cId="3690078056" sldId="271"/>
            <ac:spMk id="3" creationId="{316027CB-4DC7-29A2-0D60-5021BD89F62A}"/>
          </ac:spMkLst>
        </pc:spChg>
        <pc:spChg chg="add mod">
          <ac:chgData name="PATEL, HIREN J Lt Col USAF AETC AFIT/LSS" userId="df573836-b4bc-4d9d-bd92-07e878188ee4" providerId="ADAL" clId="{78022D04-11F0-4A83-B4E1-C9CE6F83AAB3}" dt="2022-09-17T13:47:06.455" v="94" actId="1582"/>
          <ac:spMkLst>
            <pc:docMk/>
            <pc:sldMk cId="3690078056" sldId="271"/>
            <ac:spMk id="6" creationId="{4A623459-E2B3-F36A-843B-B32843471970}"/>
          </ac:spMkLst>
        </pc:spChg>
        <pc:picChg chg="add mod">
          <ac:chgData name="PATEL, HIREN J Lt Col USAF AETC AFIT/LSS" userId="df573836-b4bc-4d9d-bd92-07e878188ee4" providerId="ADAL" clId="{78022D04-11F0-4A83-B4E1-C9CE6F83AAB3}" dt="2022-09-17T13:46:38.302" v="88" actId="1038"/>
          <ac:picMkLst>
            <pc:docMk/>
            <pc:sldMk cId="3690078056" sldId="271"/>
            <ac:picMk id="5" creationId="{B7C235EE-72DC-AE79-DC6E-F7D1CC27739B}"/>
          </ac:picMkLst>
        </pc:picChg>
      </pc:sldChg>
      <pc:sldChg chg="addSp delSp modSp new mod modNotesTx">
        <pc:chgData name="PATEL, HIREN J Lt Col USAF AETC AFIT/LSS" userId="df573836-b4bc-4d9d-bd92-07e878188ee4" providerId="ADAL" clId="{78022D04-11F0-4A83-B4E1-C9CE6F83AAB3}" dt="2022-09-17T14:08:06.508" v="2740" actId="20577"/>
        <pc:sldMkLst>
          <pc:docMk/>
          <pc:sldMk cId="3175017740" sldId="272"/>
        </pc:sldMkLst>
        <pc:spChg chg="mod">
          <ac:chgData name="PATEL, HIREN J Lt Col USAF AETC AFIT/LSS" userId="df573836-b4bc-4d9d-bd92-07e878188ee4" providerId="ADAL" clId="{78022D04-11F0-4A83-B4E1-C9CE6F83AAB3}" dt="2022-09-17T13:50:49.897" v="970" actId="20577"/>
          <ac:spMkLst>
            <pc:docMk/>
            <pc:sldMk cId="3175017740" sldId="272"/>
            <ac:spMk id="2" creationId="{1E2B312D-B234-9B24-240C-58F618907122}"/>
          </ac:spMkLst>
        </pc:spChg>
        <pc:spChg chg="add del">
          <ac:chgData name="PATEL, HIREN J Lt Col USAF AETC AFIT/LSS" userId="df573836-b4bc-4d9d-bd92-07e878188ee4" providerId="ADAL" clId="{78022D04-11F0-4A83-B4E1-C9CE6F83AAB3}" dt="2022-09-17T13:51:18.438" v="974"/>
          <ac:spMkLst>
            <pc:docMk/>
            <pc:sldMk cId="3175017740" sldId="272"/>
            <ac:spMk id="3" creationId="{9054008D-59DF-24C1-0D63-BA16BC883DCA}"/>
          </ac:spMkLst>
        </pc:spChg>
        <pc:spChg chg="add mod">
          <ac:chgData name="PATEL, HIREN J Lt Col USAF AETC AFIT/LSS" userId="df573836-b4bc-4d9d-bd92-07e878188ee4" providerId="ADAL" clId="{78022D04-11F0-4A83-B4E1-C9CE6F83AAB3}" dt="2022-09-17T13:52:14.348" v="995" actId="14100"/>
          <ac:spMkLst>
            <pc:docMk/>
            <pc:sldMk cId="3175017740" sldId="272"/>
            <ac:spMk id="8" creationId="{33E9F008-D79C-2B1B-949A-E3A9A9E6A432}"/>
          </ac:spMkLst>
        </pc:spChg>
        <pc:picChg chg="add del mod">
          <ac:chgData name="PATEL, HIREN J Lt Col USAF AETC AFIT/LSS" userId="df573836-b4bc-4d9d-bd92-07e878188ee4" providerId="ADAL" clId="{78022D04-11F0-4A83-B4E1-C9CE6F83AAB3}" dt="2022-09-17T13:51:14.277" v="973"/>
          <ac:picMkLst>
            <pc:docMk/>
            <pc:sldMk cId="3175017740" sldId="272"/>
            <ac:picMk id="5" creationId="{970955EB-CC34-78B0-57B7-1152F9C4AEC9}"/>
          </ac:picMkLst>
        </pc:picChg>
        <pc:picChg chg="add mod">
          <ac:chgData name="PATEL, HIREN J Lt Col USAF AETC AFIT/LSS" userId="df573836-b4bc-4d9d-bd92-07e878188ee4" providerId="ADAL" clId="{78022D04-11F0-4A83-B4E1-C9CE6F83AAB3}" dt="2022-09-17T13:51:27.567" v="982" actId="1076"/>
          <ac:picMkLst>
            <pc:docMk/>
            <pc:sldMk cId="3175017740" sldId="272"/>
            <ac:picMk id="7" creationId="{95E30AFA-7FB3-14D6-20A2-E5D1FAEAFC21}"/>
          </ac:picMkLst>
        </pc:picChg>
      </pc:sldChg>
      <pc:sldChg chg="modSp add mod modNotesTx">
        <pc:chgData name="PATEL, HIREN J Lt Col USAF AETC AFIT/LSS" userId="df573836-b4bc-4d9d-bd92-07e878188ee4" providerId="ADAL" clId="{78022D04-11F0-4A83-B4E1-C9CE6F83AAB3}" dt="2022-09-17T14:18:33.965" v="3990" actId="20577"/>
        <pc:sldMkLst>
          <pc:docMk/>
          <pc:sldMk cId="1358343716" sldId="273"/>
        </pc:sldMkLst>
        <pc:spChg chg="mod">
          <ac:chgData name="PATEL, HIREN J Lt Col USAF AETC AFIT/LSS" userId="df573836-b4bc-4d9d-bd92-07e878188ee4" providerId="ADAL" clId="{78022D04-11F0-4A83-B4E1-C9CE6F83AAB3}" dt="2022-09-17T14:13:28.212" v="3136" actId="20577"/>
          <ac:spMkLst>
            <pc:docMk/>
            <pc:sldMk cId="1358343716" sldId="273"/>
            <ac:spMk id="3" creationId="{9054008D-59DF-24C1-0D63-BA16BC883DCA}"/>
          </ac:spMkLst>
        </pc:spChg>
      </pc:sldChg>
    </pc:docChg>
  </pc:docChgLst>
  <pc:docChgLst>
    <pc:chgData name="PATEL, HIREN J Lt Col USAF AETC AFIT/LSS" userId="df573836-b4bc-4d9d-bd92-07e878188ee4" providerId="ADAL" clId="{7F98DB45-B4B9-4452-B1C6-382B2CB93BB3}"/>
    <pc:docChg chg="undo custSel modSld">
      <pc:chgData name="PATEL, HIREN J Lt Col USAF AETC AFIT/LSS" userId="df573836-b4bc-4d9d-bd92-07e878188ee4" providerId="ADAL" clId="{7F98DB45-B4B9-4452-B1C6-382B2CB93BB3}" dt="2022-09-29T10:07:00.783" v="81" actId="20577"/>
      <pc:docMkLst>
        <pc:docMk/>
      </pc:docMkLst>
      <pc:sldChg chg="addSp delSp modSp mod">
        <pc:chgData name="PATEL, HIREN J Lt Col USAF AETC AFIT/LSS" userId="df573836-b4bc-4d9d-bd92-07e878188ee4" providerId="ADAL" clId="{7F98DB45-B4B9-4452-B1C6-382B2CB93BB3}" dt="2022-09-29T10:04:40.983" v="46" actId="14100"/>
        <pc:sldMkLst>
          <pc:docMk/>
          <pc:sldMk cId="3175017740" sldId="272"/>
        </pc:sldMkLst>
        <pc:spChg chg="add del mod">
          <ac:chgData name="PATEL, HIREN J Lt Col USAF AETC AFIT/LSS" userId="df573836-b4bc-4d9d-bd92-07e878188ee4" providerId="ADAL" clId="{7F98DB45-B4B9-4452-B1C6-382B2CB93BB3}" dt="2022-09-29T10:03:46.999" v="30" actId="22"/>
          <ac:spMkLst>
            <pc:docMk/>
            <pc:sldMk cId="3175017740" sldId="272"/>
            <ac:spMk id="4" creationId="{FFD792B9-A707-23FF-0D29-C4C2692092BD}"/>
          </ac:spMkLst>
        </pc:spChg>
        <pc:spChg chg="del">
          <ac:chgData name="PATEL, HIREN J Lt Col USAF AETC AFIT/LSS" userId="df573836-b4bc-4d9d-bd92-07e878188ee4" providerId="ADAL" clId="{7F98DB45-B4B9-4452-B1C6-382B2CB93BB3}" dt="2022-09-29T10:02:29.974" v="0" actId="21"/>
          <ac:spMkLst>
            <pc:docMk/>
            <pc:sldMk cId="3175017740" sldId="272"/>
            <ac:spMk id="8" creationId="{33E9F008-D79C-2B1B-949A-E3A9A9E6A432}"/>
          </ac:spMkLst>
        </pc:spChg>
        <pc:picChg chg="add mod">
          <ac:chgData name="PATEL, HIREN J Lt Col USAF AETC AFIT/LSS" userId="df573836-b4bc-4d9d-bd92-07e878188ee4" providerId="ADAL" clId="{7F98DB45-B4B9-4452-B1C6-382B2CB93BB3}" dt="2022-09-29T10:03:42.005" v="29" actId="1076"/>
          <ac:picMkLst>
            <pc:docMk/>
            <pc:sldMk cId="3175017740" sldId="272"/>
            <ac:picMk id="5" creationId="{75850920-6FF0-514C-232F-6A8D456AC963}"/>
          </ac:picMkLst>
        </pc:picChg>
        <pc:picChg chg="del">
          <ac:chgData name="PATEL, HIREN J Lt Col USAF AETC AFIT/LSS" userId="df573836-b4bc-4d9d-bd92-07e878188ee4" providerId="ADAL" clId="{7F98DB45-B4B9-4452-B1C6-382B2CB93BB3}" dt="2022-09-29T10:02:29.974" v="0" actId="21"/>
          <ac:picMkLst>
            <pc:docMk/>
            <pc:sldMk cId="3175017740" sldId="272"/>
            <ac:picMk id="7" creationId="{95E30AFA-7FB3-14D6-20A2-E5D1FAEAFC21}"/>
          </ac:picMkLst>
        </pc:picChg>
        <pc:picChg chg="add mod ord">
          <ac:chgData name="PATEL, HIREN J Lt Col USAF AETC AFIT/LSS" userId="df573836-b4bc-4d9d-bd92-07e878188ee4" providerId="ADAL" clId="{7F98DB45-B4B9-4452-B1C6-382B2CB93BB3}" dt="2022-09-29T10:03:56.651" v="39" actId="1076"/>
          <ac:picMkLst>
            <pc:docMk/>
            <pc:sldMk cId="3175017740" sldId="272"/>
            <ac:picMk id="9" creationId="{F49D1F00-7C1E-FC36-5A95-A28F34D180D3}"/>
          </ac:picMkLst>
        </pc:picChg>
        <pc:cxnChg chg="add mod">
          <ac:chgData name="PATEL, HIREN J Lt Col USAF AETC AFIT/LSS" userId="df573836-b4bc-4d9d-bd92-07e878188ee4" providerId="ADAL" clId="{7F98DB45-B4B9-4452-B1C6-382B2CB93BB3}" dt="2022-09-29T10:04:24.734" v="43" actId="1582"/>
          <ac:cxnSpMkLst>
            <pc:docMk/>
            <pc:sldMk cId="3175017740" sldId="272"/>
            <ac:cxnSpMk id="11" creationId="{38079E9E-E1F7-45F5-2AB9-6B8BEEC8B460}"/>
          </ac:cxnSpMkLst>
        </pc:cxnChg>
        <pc:cxnChg chg="add mod">
          <ac:chgData name="PATEL, HIREN J Lt Col USAF AETC AFIT/LSS" userId="df573836-b4bc-4d9d-bd92-07e878188ee4" providerId="ADAL" clId="{7F98DB45-B4B9-4452-B1C6-382B2CB93BB3}" dt="2022-09-29T10:04:40.983" v="46" actId="14100"/>
          <ac:cxnSpMkLst>
            <pc:docMk/>
            <pc:sldMk cId="3175017740" sldId="272"/>
            <ac:cxnSpMk id="12" creationId="{C5FCD611-B279-C56A-85C8-F0F237BFB1C1}"/>
          </ac:cxnSpMkLst>
        </pc:cxnChg>
      </pc:sldChg>
      <pc:sldChg chg="addSp delSp modSp mod">
        <pc:chgData name="PATEL, HIREN J Lt Col USAF AETC AFIT/LSS" userId="df573836-b4bc-4d9d-bd92-07e878188ee4" providerId="ADAL" clId="{7F98DB45-B4B9-4452-B1C6-382B2CB93BB3}" dt="2022-09-29T10:07:00.783" v="81" actId="20577"/>
        <pc:sldMkLst>
          <pc:docMk/>
          <pc:sldMk cId="1675642855" sldId="277"/>
        </pc:sldMkLst>
        <pc:spChg chg="del mod">
          <ac:chgData name="PATEL, HIREN J Lt Col USAF AETC AFIT/LSS" userId="df573836-b4bc-4d9d-bd92-07e878188ee4" providerId="ADAL" clId="{7F98DB45-B4B9-4452-B1C6-382B2CB93BB3}" dt="2022-09-29T10:06:39.577" v="64" actId="478"/>
          <ac:spMkLst>
            <pc:docMk/>
            <pc:sldMk cId="1675642855" sldId="277"/>
            <ac:spMk id="3" creationId="{27EECBBC-C8BC-1C44-912F-1D7DF046E0D5}"/>
          </ac:spMkLst>
        </pc:spChg>
        <pc:spChg chg="add del mod">
          <ac:chgData name="PATEL, HIREN J Lt Col USAF AETC AFIT/LSS" userId="df573836-b4bc-4d9d-bd92-07e878188ee4" providerId="ADAL" clId="{7F98DB45-B4B9-4452-B1C6-382B2CB93BB3}" dt="2022-09-29T10:06:42.139" v="65" actId="478"/>
          <ac:spMkLst>
            <pc:docMk/>
            <pc:sldMk cId="1675642855" sldId="277"/>
            <ac:spMk id="7" creationId="{FD8936CC-16E9-0C39-7656-A483F59BBB2A}"/>
          </ac:spMkLst>
        </pc:spChg>
        <pc:graphicFrameChg chg="add mod modGraphic">
          <ac:chgData name="PATEL, HIREN J Lt Col USAF AETC AFIT/LSS" userId="df573836-b4bc-4d9d-bd92-07e878188ee4" providerId="ADAL" clId="{7F98DB45-B4B9-4452-B1C6-382B2CB93BB3}" dt="2022-09-29T10:07:00.783" v="81" actId="20577"/>
          <ac:graphicFrameMkLst>
            <pc:docMk/>
            <pc:sldMk cId="1675642855" sldId="277"/>
            <ac:graphicFrameMk id="5" creationId="{A890A00E-BFFF-417A-F87D-7E069110128E}"/>
          </ac:graphicFrameMkLst>
        </pc:graphicFrameChg>
      </pc:sldChg>
    </pc:docChg>
  </pc:docChgLst>
  <pc:docChgLst>
    <pc:chgData name="PATEL, HIREN J Lt Col USAF AETC AFIT/LSS" userId="S::hiren.patel@us.af.mil::df573836-b4bc-4d9d-bd92-07e878188ee4" providerId="AD" clId="Web-{F907BAA0-D9E7-A9DB-50E8-B534FA0A061F}"/>
    <pc:docChg chg="addSld modSld">
      <pc:chgData name="PATEL, HIREN J Lt Col USAF AETC AFIT/LSS" userId="S::hiren.patel@us.af.mil::df573836-b4bc-4d9d-bd92-07e878188ee4" providerId="AD" clId="Web-{F907BAA0-D9E7-A9DB-50E8-B534FA0A061F}" dt="2022-10-02T14:31:40.276" v="443" actId="20577"/>
      <pc:docMkLst>
        <pc:docMk/>
      </pc:docMkLst>
      <pc:sldChg chg="modSp modNotes">
        <pc:chgData name="PATEL, HIREN J Lt Col USAF AETC AFIT/LSS" userId="S::hiren.patel@us.af.mil::df573836-b4bc-4d9d-bd92-07e878188ee4" providerId="AD" clId="Web-{F907BAA0-D9E7-A9DB-50E8-B534FA0A061F}" dt="2022-10-02T14:31:40.276" v="443" actId="20577"/>
        <pc:sldMkLst>
          <pc:docMk/>
          <pc:sldMk cId="3426995780" sldId="288"/>
        </pc:sldMkLst>
        <pc:spChg chg="mod">
          <ac:chgData name="PATEL, HIREN J Lt Col USAF AETC AFIT/LSS" userId="S::hiren.patel@us.af.mil::df573836-b4bc-4d9d-bd92-07e878188ee4" providerId="AD" clId="Web-{F907BAA0-D9E7-A9DB-50E8-B534FA0A061F}" dt="2022-10-02T14:31:40.276" v="443" actId="20577"/>
          <ac:spMkLst>
            <pc:docMk/>
            <pc:sldMk cId="3426995780" sldId="288"/>
            <ac:spMk id="3" creationId="{F73F640F-92AC-4980-18D3-8C782349BA2F}"/>
          </ac:spMkLst>
        </pc:spChg>
      </pc:sldChg>
      <pc:sldChg chg="addSp delSp modSp new">
        <pc:chgData name="PATEL, HIREN J Lt Col USAF AETC AFIT/LSS" userId="S::hiren.patel@us.af.mil::df573836-b4bc-4d9d-bd92-07e878188ee4" providerId="AD" clId="Web-{F907BAA0-D9E7-A9DB-50E8-B534FA0A061F}" dt="2022-10-02T14:29:33.191" v="404"/>
        <pc:sldMkLst>
          <pc:docMk/>
          <pc:sldMk cId="1619531601" sldId="289"/>
        </pc:sldMkLst>
        <pc:spChg chg="mod">
          <ac:chgData name="PATEL, HIREN J Lt Col USAF AETC AFIT/LSS" userId="S::hiren.patel@us.af.mil::df573836-b4bc-4d9d-bd92-07e878188ee4" providerId="AD" clId="Web-{F907BAA0-D9E7-A9DB-50E8-B534FA0A061F}" dt="2022-10-02T14:29:20.643" v="400" actId="20577"/>
          <ac:spMkLst>
            <pc:docMk/>
            <pc:sldMk cId="1619531601" sldId="289"/>
            <ac:spMk id="2" creationId="{3097ECD1-32CC-E1E4-9A27-1C16802BB2BE}"/>
          </ac:spMkLst>
        </pc:spChg>
        <pc:spChg chg="add del">
          <ac:chgData name="PATEL, HIREN J Lt Col USAF AETC AFIT/LSS" userId="S::hiren.patel@us.af.mil::df573836-b4bc-4d9d-bd92-07e878188ee4" providerId="AD" clId="Web-{F907BAA0-D9E7-A9DB-50E8-B534FA0A061F}" dt="2022-10-02T14:29:33.191" v="404"/>
          <ac:spMkLst>
            <pc:docMk/>
            <pc:sldMk cId="1619531601" sldId="289"/>
            <ac:spMk id="4" creationId="{72D02FB0-E9FC-A8BF-5927-DDDD37CA37BE}"/>
          </ac:spMkLst>
        </pc:spChg>
        <pc:spChg chg="add del">
          <ac:chgData name="PATEL, HIREN J Lt Col USAF AETC AFIT/LSS" userId="S::hiren.patel@us.af.mil::df573836-b4bc-4d9d-bd92-07e878188ee4" providerId="AD" clId="Web-{F907BAA0-D9E7-A9DB-50E8-B534FA0A061F}" dt="2022-10-02T14:29:30.394" v="403"/>
          <ac:spMkLst>
            <pc:docMk/>
            <pc:sldMk cId="1619531601" sldId="289"/>
            <ac:spMk id="5" creationId="{9A25D47E-F25B-D90D-8DC0-99AB0CDCB594}"/>
          </ac:spMkLst>
        </pc:spChg>
      </pc:sldChg>
    </pc:docChg>
  </pc:docChgLst>
  <pc:docChgLst>
    <pc:chgData name="Hiren Patel" userId="2304375fbe5c3cea" providerId="LiveId" clId="{4CF980E8-F773-4720-9A60-DB93A2C8F546}"/>
    <pc:docChg chg="undo custSel addSld delSld modSld sldOrd addSection modSection">
      <pc:chgData name="Hiren Patel" userId="2304375fbe5c3cea" providerId="LiveId" clId="{4CF980E8-F773-4720-9A60-DB93A2C8F546}" dt="2023-09-15T17:22:05.476" v="7876" actId="20577"/>
      <pc:docMkLst>
        <pc:docMk/>
      </pc:docMkLst>
      <pc:sldChg chg="addSp delSp modSp mod modNotesTx">
        <pc:chgData name="Hiren Patel" userId="2304375fbe5c3cea" providerId="LiveId" clId="{4CF980E8-F773-4720-9A60-DB93A2C8F546}" dt="2023-09-14T16:07:37.377" v="4318" actId="20577"/>
        <pc:sldMkLst>
          <pc:docMk/>
          <pc:sldMk cId="109857222" sldId="256"/>
        </pc:sldMkLst>
        <pc:spChg chg="del">
          <ac:chgData name="Hiren Patel" userId="2304375fbe5c3cea" providerId="LiveId" clId="{4CF980E8-F773-4720-9A60-DB93A2C8F546}" dt="2023-09-07T15:55:56.796" v="0" actId="478"/>
          <ac:spMkLst>
            <pc:docMk/>
            <pc:sldMk cId="109857222" sldId="256"/>
            <ac:spMk id="3" creationId="{00000000-0000-0000-0000-000000000000}"/>
          </ac:spMkLst>
        </pc:spChg>
        <pc:spChg chg="add mod">
          <ac:chgData name="Hiren Patel" userId="2304375fbe5c3cea" providerId="LiveId" clId="{4CF980E8-F773-4720-9A60-DB93A2C8F546}" dt="2023-09-07T15:56:05.667" v="4" actId="20577"/>
          <ac:spMkLst>
            <pc:docMk/>
            <pc:sldMk cId="109857222" sldId="256"/>
            <ac:spMk id="5" creationId="{E773D115-87AC-0706-97A9-5E00EA5F7BCD}"/>
          </ac:spMkLst>
        </pc:spChg>
        <pc:spChg chg="add del mod">
          <ac:chgData name="Hiren Patel" userId="2304375fbe5c3cea" providerId="LiveId" clId="{4CF980E8-F773-4720-9A60-DB93A2C8F546}" dt="2023-09-07T15:55:58.761" v="2"/>
          <ac:spMkLst>
            <pc:docMk/>
            <pc:sldMk cId="109857222" sldId="256"/>
            <ac:spMk id="6" creationId="{C18D574C-73E2-383F-D900-00D4216ECFC8}"/>
          </ac:spMkLst>
        </pc:spChg>
      </pc:sldChg>
      <pc:sldChg chg="mod modShow modNotesTx">
        <pc:chgData name="Hiren Patel" userId="2304375fbe5c3cea" providerId="LiveId" clId="{4CF980E8-F773-4720-9A60-DB93A2C8F546}" dt="2023-09-14T14:10:06.502" v="3438" actId="20577"/>
        <pc:sldMkLst>
          <pc:docMk/>
          <pc:sldMk cId="2330452279" sldId="257"/>
        </pc:sldMkLst>
      </pc:sldChg>
      <pc:sldChg chg="mod modShow modNotesTx">
        <pc:chgData name="Hiren Patel" userId="2304375fbe5c3cea" providerId="LiveId" clId="{4CF980E8-F773-4720-9A60-DB93A2C8F546}" dt="2023-09-14T14:11:44.132" v="3716" actId="20577"/>
        <pc:sldMkLst>
          <pc:docMk/>
          <pc:sldMk cId="1256137149" sldId="259"/>
        </pc:sldMkLst>
      </pc:sldChg>
      <pc:sldChg chg="mod modShow modNotesTx">
        <pc:chgData name="Hiren Patel" userId="2304375fbe5c3cea" providerId="LiveId" clId="{4CF980E8-F773-4720-9A60-DB93A2C8F546}" dt="2023-09-14T16:03:36.954" v="3864" actId="20577"/>
        <pc:sldMkLst>
          <pc:docMk/>
          <pc:sldMk cId="257383713" sldId="260"/>
        </pc:sldMkLst>
      </pc:sldChg>
      <pc:sldChg chg="mod modShow">
        <pc:chgData name="Hiren Patel" userId="2304375fbe5c3cea" providerId="LiveId" clId="{4CF980E8-F773-4720-9A60-DB93A2C8F546}" dt="2023-09-07T15:56:38.362" v="5" actId="729"/>
        <pc:sldMkLst>
          <pc:docMk/>
          <pc:sldMk cId="3549268389" sldId="261"/>
        </pc:sldMkLst>
      </pc:sldChg>
      <pc:sldChg chg="mod modShow modNotesTx">
        <pc:chgData name="Hiren Patel" userId="2304375fbe5c3cea" providerId="LiveId" clId="{4CF980E8-F773-4720-9A60-DB93A2C8F546}" dt="2023-09-14T16:06:57.686" v="4314" actId="20577"/>
        <pc:sldMkLst>
          <pc:docMk/>
          <pc:sldMk cId="2222339200" sldId="262"/>
        </pc:sldMkLst>
      </pc:sldChg>
      <pc:sldChg chg="addSp delSp modSp mod modShow modNotesTx">
        <pc:chgData name="Hiren Patel" userId="2304375fbe5c3cea" providerId="LiveId" clId="{4CF980E8-F773-4720-9A60-DB93A2C8F546}" dt="2023-09-14T14:03:48.830" v="3416" actId="20577"/>
        <pc:sldMkLst>
          <pc:docMk/>
          <pc:sldMk cId="2542796941" sldId="263"/>
        </pc:sldMkLst>
        <pc:grpChg chg="add mod">
          <ac:chgData name="Hiren Patel" userId="2304375fbe5c3cea" providerId="LiveId" clId="{4CF980E8-F773-4720-9A60-DB93A2C8F546}" dt="2023-09-07T18:13:00.022" v="527" actId="1076"/>
          <ac:grpSpMkLst>
            <pc:docMk/>
            <pc:sldMk cId="2542796941" sldId="263"/>
            <ac:grpSpMk id="18" creationId="{793548C1-54F8-DD6C-0E29-931A3D25C5BE}"/>
          </ac:grpSpMkLst>
        </pc:grpChg>
        <pc:grpChg chg="add mod">
          <ac:chgData name="Hiren Patel" userId="2304375fbe5c3cea" providerId="LiveId" clId="{4CF980E8-F773-4720-9A60-DB93A2C8F546}" dt="2023-09-07T18:13:05.539" v="528" actId="1076"/>
          <ac:grpSpMkLst>
            <pc:docMk/>
            <pc:sldMk cId="2542796941" sldId="263"/>
            <ac:grpSpMk id="19" creationId="{C93A1B7F-D165-944B-A4FD-776F2669F543}"/>
          </ac:grpSpMkLst>
        </pc:grpChg>
        <pc:grpChg chg="add mod">
          <ac:chgData name="Hiren Patel" userId="2304375fbe5c3cea" providerId="LiveId" clId="{4CF980E8-F773-4720-9A60-DB93A2C8F546}" dt="2023-09-07T18:13:15.854" v="534" actId="1076"/>
          <ac:grpSpMkLst>
            <pc:docMk/>
            <pc:sldMk cId="2542796941" sldId="263"/>
            <ac:grpSpMk id="20" creationId="{DFDC94EA-C0CC-8B21-A623-37BD141878E6}"/>
          </ac:grpSpMkLst>
        </pc:grpChg>
        <pc:picChg chg="add del mod">
          <ac:chgData name="Hiren Patel" userId="2304375fbe5c3cea" providerId="LiveId" clId="{4CF980E8-F773-4720-9A60-DB93A2C8F546}" dt="2023-09-07T18:08:04.337" v="482" actId="478"/>
          <ac:picMkLst>
            <pc:docMk/>
            <pc:sldMk cId="2542796941" sldId="263"/>
            <ac:picMk id="5" creationId="{244FD8F4-C14D-8121-19AA-3D05936FCCDF}"/>
          </ac:picMkLst>
        </pc:picChg>
        <pc:picChg chg="add mod">
          <ac:chgData name="Hiren Patel" userId="2304375fbe5c3cea" providerId="LiveId" clId="{4CF980E8-F773-4720-9A60-DB93A2C8F546}" dt="2023-09-07T18:11:19.020" v="507" actId="164"/>
          <ac:picMkLst>
            <pc:docMk/>
            <pc:sldMk cId="2542796941" sldId="263"/>
            <ac:picMk id="7" creationId="{6030BCFD-4094-5C5C-F4E7-4F89214C81DE}"/>
          </ac:picMkLst>
        </pc:picChg>
        <pc:picChg chg="add mod">
          <ac:chgData name="Hiren Patel" userId="2304375fbe5c3cea" providerId="LiveId" clId="{4CF980E8-F773-4720-9A60-DB93A2C8F546}" dt="2023-09-07T18:11:19.020" v="507" actId="164"/>
          <ac:picMkLst>
            <pc:docMk/>
            <pc:sldMk cId="2542796941" sldId="263"/>
            <ac:picMk id="9" creationId="{8D1C5578-2A5A-0096-910E-2C72C63FFBBC}"/>
          </ac:picMkLst>
        </pc:picChg>
        <pc:picChg chg="add mod">
          <ac:chgData name="Hiren Patel" userId="2304375fbe5c3cea" providerId="LiveId" clId="{4CF980E8-F773-4720-9A60-DB93A2C8F546}" dt="2023-09-07T18:13:30.359" v="536" actId="1076"/>
          <ac:picMkLst>
            <pc:docMk/>
            <pc:sldMk cId="2542796941" sldId="263"/>
            <ac:picMk id="11" creationId="{AC601B0D-88A1-9DD0-0227-179E53F9410A}"/>
          </ac:picMkLst>
        </pc:picChg>
        <pc:picChg chg="add mod">
          <ac:chgData name="Hiren Patel" userId="2304375fbe5c3cea" providerId="LiveId" clId="{4CF980E8-F773-4720-9A60-DB93A2C8F546}" dt="2023-09-07T18:11:14.121" v="506" actId="164"/>
          <ac:picMkLst>
            <pc:docMk/>
            <pc:sldMk cId="2542796941" sldId="263"/>
            <ac:picMk id="13" creationId="{A379093A-AD9C-83E3-FF90-E08D6F6BD21F}"/>
          </ac:picMkLst>
        </pc:picChg>
        <pc:picChg chg="add mod">
          <ac:chgData name="Hiren Patel" userId="2304375fbe5c3cea" providerId="LiveId" clId="{4CF980E8-F773-4720-9A60-DB93A2C8F546}" dt="2023-09-07T18:13:20.718" v="535" actId="1076"/>
          <ac:picMkLst>
            <pc:docMk/>
            <pc:sldMk cId="2542796941" sldId="263"/>
            <ac:picMk id="15" creationId="{FDB3F773-8942-0D71-5868-0015351DC302}"/>
          </ac:picMkLst>
        </pc:picChg>
        <pc:picChg chg="add mod">
          <ac:chgData name="Hiren Patel" userId="2304375fbe5c3cea" providerId="LiveId" clId="{4CF980E8-F773-4720-9A60-DB93A2C8F546}" dt="2023-09-07T18:12:34.327" v="521" actId="1076"/>
          <ac:picMkLst>
            <pc:docMk/>
            <pc:sldMk cId="2542796941" sldId="263"/>
            <ac:picMk id="17" creationId="{392D1112-B728-B1E6-07CD-9D317E6B9B28}"/>
          </ac:picMkLst>
        </pc:picChg>
      </pc:sldChg>
      <pc:sldChg chg="modSp add del">
        <pc:chgData name="Hiren Patel" userId="2304375fbe5c3cea" providerId="LiveId" clId="{4CF980E8-F773-4720-9A60-DB93A2C8F546}" dt="2023-09-14T18:05:03.983" v="5442" actId="12100"/>
        <pc:sldMkLst>
          <pc:docMk/>
          <pc:sldMk cId="3636337289" sldId="264"/>
        </pc:sldMkLst>
        <pc:graphicFrameChg chg="mod">
          <ac:chgData name="Hiren Patel" userId="2304375fbe5c3cea" providerId="LiveId" clId="{4CF980E8-F773-4720-9A60-DB93A2C8F546}" dt="2023-09-14T18:05:03.983" v="5442" actId="12100"/>
          <ac:graphicFrameMkLst>
            <pc:docMk/>
            <pc:sldMk cId="3636337289" sldId="264"/>
            <ac:graphicFrameMk id="35" creationId="{65827C54-CDF0-15F1-CB63-1F920CD62E37}"/>
          </ac:graphicFrameMkLst>
        </pc:graphicFrameChg>
      </pc:sldChg>
      <pc:sldChg chg="delSp add del setBg delDesignElem">
        <pc:chgData name="Hiren Patel" userId="2304375fbe5c3cea" providerId="LiveId" clId="{4CF980E8-F773-4720-9A60-DB93A2C8F546}" dt="2023-09-14T16:51:18.854" v="4646" actId="47"/>
        <pc:sldMkLst>
          <pc:docMk/>
          <pc:sldMk cId="1287853098" sldId="265"/>
        </pc:sldMkLst>
        <pc:spChg chg="del">
          <ac:chgData name="Hiren Patel" userId="2304375fbe5c3cea" providerId="LiveId" clId="{4CF980E8-F773-4720-9A60-DB93A2C8F546}" dt="2023-09-07T17:25:00.072" v="18"/>
          <ac:spMkLst>
            <pc:docMk/>
            <pc:sldMk cId="1287853098" sldId="265"/>
            <ac:spMk id="63" creationId="{D38A241E-0395-41E5-8607-BAA2799A4374}"/>
          </ac:spMkLst>
        </pc:spChg>
        <pc:cxnChg chg="del">
          <ac:chgData name="Hiren Patel" userId="2304375fbe5c3cea" providerId="LiveId" clId="{4CF980E8-F773-4720-9A60-DB93A2C8F546}" dt="2023-09-07T17:25:00.072" v="18"/>
          <ac:cxnSpMkLst>
            <pc:docMk/>
            <pc:sldMk cId="1287853098" sldId="265"/>
            <ac:cxnSpMk id="64" creationId="{CE352288-84AD-4CA8-BCD5-76C29D34E1DB}"/>
          </ac:cxnSpMkLst>
        </pc:cxnChg>
      </pc:sldChg>
      <pc:sldChg chg="del">
        <pc:chgData name="Hiren Patel" userId="2304375fbe5c3cea" providerId="LiveId" clId="{4CF980E8-F773-4720-9A60-DB93A2C8F546}" dt="2023-09-07T17:24:57.115" v="11" actId="47"/>
        <pc:sldMkLst>
          <pc:docMk/>
          <pc:sldMk cId="3284626748" sldId="266"/>
        </pc:sldMkLst>
      </pc:sldChg>
      <pc:sldChg chg="delSp add del setBg delDesignElem">
        <pc:chgData name="Hiren Patel" userId="2304375fbe5c3cea" providerId="LiveId" clId="{4CF980E8-F773-4720-9A60-DB93A2C8F546}" dt="2023-09-07T17:25:00.072" v="18"/>
        <pc:sldMkLst>
          <pc:docMk/>
          <pc:sldMk cId="2219840604" sldId="267"/>
        </pc:sldMkLst>
        <pc:spChg chg="del">
          <ac:chgData name="Hiren Patel" userId="2304375fbe5c3cea" providerId="LiveId" clId="{4CF980E8-F773-4720-9A60-DB93A2C8F546}" dt="2023-09-07T17:25:00.072" v="18"/>
          <ac:spMkLst>
            <pc:docMk/>
            <pc:sldMk cId="2219840604" sldId="267"/>
            <ac:spMk id="31" creationId="{D38A241E-0395-41E5-8607-BAA2799A4374}"/>
          </ac:spMkLst>
        </pc:spChg>
        <pc:cxnChg chg="del">
          <ac:chgData name="Hiren Patel" userId="2304375fbe5c3cea" providerId="LiveId" clId="{4CF980E8-F773-4720-9A60-DB93A2C8F546}" dt="2023-09-07T17:25:00.072" v="18"/>
          <ac:cxnSpMkLst>
            <pc:docMk/>
            <pc:sldMk cId="2219840604" sldId="267"/>
            <ac:cxnSpMk id="33" creationId="{CE352288-84AD-4CA8-BCD5-76C29D34E1DB}"/>
          </ac:cxnSpMkLst>
        </pc:cxnChg>
      </pc:sldChg>
      <pc:sldChg chg="delSp add del setBg delDesignElem">
        <pc:chgData name="Hiren Patel" userId="2304375fbe5c3cea" providerId="LiveId" clId="{4CF980E8-F773-4720-9A60-DB93A2C8F546}" dt="2023-09-07T17:25:00.072" v="18"/>
        <pc:sldMkLst>
          <pc:docMk/>
          <pc:sldMk cId="702029036" sldId="268"/>
        </pc:sldMkLst>
        <pc:spChg chg="del">
          <ac:chgData name="Hiren Patel" userId="2304375fbe5c3cea" providerId="LiveId" clId="{4CF980E8-F773-4720-9A60-DB93A2C8F546}" dt="2023-09-07T17:25:00.072" v="18"/>
          <ac:spMkLst>
            <pc:docMk/>
            <pc:sldMk cId="702029036" sldId="268"/>
            <ac:spMk id="30" creationId="{D38A241E-0395-41E5-8607-BAA2799A4374}"/>
          </ac:spMkLst>
        </pc:spChg>
        <pc:cxnChg chg="del">
          <ac:chgData name="Hiren Patel" userId="2304375fbe5c3cea" providerId="LiveId" clId="{4CF980E8-F773-4720-9A60-DB93A2C8F546}" dt="2023-09-07T17:25:00.072" v="18"/>
          <ac:cxnSpMkLst>
            <pc:docMk/>
            <pc:sldMk cId="702029036" sldId="268"/>
            <ac:cxnSpMk id="32" creationId="{CE352288-84AD-4CA8-BCD5-76C29D34E1DB}"/>
          </ac:cxnSpMkLst>
        </pc:cxnChg>
      </pc:sldChg>
      <pc:sldChg chg="delSp add del setBg delDesignElem">
        <pc:chgData name="Hiren Patel" userId="2304375fbe5c3cea" providerId="LiveId" clId="{4CF980E8-F773-4720-9A60-DB93A2C8F546}" dt="2023-09-07T17:25:00.072" v="18"/>
        <pc:sldMkLst>
          <pc:docMk/>
          <pc:sldMk cId="3698111167" sldId="269"/>
        </pc:sldMkLst>
        <pc:spChg chg="del">
          <ac:chgData name="Hiren Patel" userId="2304375fbe5c3cea" providerId="LiveId" clId="{4CF980E8-F773-4720-9A60-DB93A2C8F546}" dt="2023-09-07T17:25:00.072" v="18"/>
          <ac:spMkLst>
            <pc:docMk/>
            <pc:sldMk cId="3698111167" sldId="269"/>
            <ac:spMk id="27" creationId="{D38A241E-0395-41E5-8607-BAA2799A4374}"/>
          </ac:spMkLst>
        </pc:spChg>
        <pc:cxnChg chg="del">
          <ac:chgData name="Hiren Patel" userId="2304375fbe5c3cea" providerId="LiveId" clId="{4CF980E8-F773-4720-9A60-DB93A2C8F546}" dt="2023-09-07T17:25:00.072" v="18"/>
          <ac:cxnSpMkLst>
            <pc:docMk/>
            <pc:sldMk cId="3698111167" sldId="269"/>
            <ac:cxnSpMk id="29" creationId="{CE352288-84AD-4CA8-BCD5-76C29D34E1DB}"/>
          </ac:cxnSpMkLst>
        </pc:cxnChg>
      </pc:sldChg>
      <pc:sldChg chg="del">
        <pc:chgData name="Hiren Patel" userId="2304375fbe5c3cea" providerId="LiveId" clId="{4CF980E8-F773-4720-9A60-DB93A2C8F546}" dt="2023-09-07T17:24:57.115" v="11" actId="47"/>
        <pc:sldMkLst>
          <pc:docMk/>
          <pc:sldMk cId="296643780" sldId="270"/>
        </pc:sldMkLst>
      </pc:sldChg>
      <pc:sldChg chg="modNotesTx">
        <pc:chgData name="Hiren Patel" userId="2304375fbe5c3cea" providerId="LiveId" clId="{4CF980E8-F773-4720-9A60-DB93A2C8F546}" dt="2023-09-14T16:47:48.194" v="4329" actId="20577"/>
        <pc:sldMkLst>
          <pc:docMk/>
          <pc:sldMk cId="3690078056" sldId="271"/>
        </pc:sldMkLst>
      </pc:sldChg>
      <pc:sldChg chg="modNotesTx">
        <pc:chgData name="Hiren Patel" userId="2304375fbe5c3cea" providerId="LiveId" clId="{4CF980E8-F773-4720-9A60-DB93A2C8F546}" dt="2023-09-14T17:00:28.361" v="4806" actId="20577"/>
        <pc:sldMkLst>
          <pc:docMk/>
          <pc:sldMk cId="3175017740" sldId="272"/>
        </pc:sldMkLst>
      </pc:sldChg>
      <pc:sldChg chg="del">
        <pc:chgData name="Hiren Patel" userId="2304375fbe5c3cea" providerId="LiveId" clId="{4CF980E8-F773-4720-9A60-DB93A2C8F546}" dt="2023-09-07T17:24:09.698" v="10" actId="47"/>
        <pc:sldMkLst>
          <pc:docMk/>
          <pc:sldMk cId="1358343716" sldId="273"/>
        </pc:sldMkLst>
      </pc:sldChg>
      <pc:sldChg chg="del">
        <pc:chgData name="Hiren Patel" userId="2304375fbe5c3cea" providerId="LiveId" clId="{4CF980E8-F773-4720-9A60-DB93A2C8F546}" dt="2023-09-07T17:24:09.698" v="10" actId="47"/>
        <pc:sldMkLst>
          <pc:docMk/>
          <pc:sldMk cId="3755214214" sldId="274"/>
        </pc:sldMkLst>
      </pc:sldChg>
      <pc:sldChg chg="delSp add del mod setBg delDesignElem modShow modNotesTx">
        <pc:chgData name="Hiren Patel" userId="2304375fbe5c3cea" providerId="LiveId" clId="{4CF980E8-F773-4720-9A60-DB93A2C8F546}" dt="2023-09-14T16:55:34.453" v="4795" actId="20577"/>
        <pc:sldMkLst>
          <pc:docMk/>
          <pc:sldMk cId="171756822" sldId="276"/>
        </pc:sldMkLst>
        <pc:spChg chg="del">
          <ac:chgData name="Hiren Patel" userId="2304375fbe5c3cea" providerId="LiveId" clId="{4CF980E8-F773-4720-9A60-DB93A2C8F546}" dt="2023-09-07T17:25:26.663" v="21"/>
          <ac:spMkLst>
            <pc:docMk/>
            <pc:sldMk cId="171756822" sldId="276"/>
            <ac:spMk id="21" creationId="{F7EDEA10-087E-4352-A848-7D9888DC6745}"/>
          </ac:spMkLst>
        </pc:spChg>
        <pc:spChg chg="del">
          <ac:chgData name="Hiren Patel" userId="2304375fbe5c3cea" providerId="LiveId" clId="{4CF980E8-F773-4720-9A60-DB93A2C8F546}" dt="2023-09-07T17:25:26.663" v="21"/>
          <ac:spMkLst>
            <pc:docMk/>
            <pc:sldMk cId="171756822" sldId="276"/>
            <ac:spMk id="23" creationId="{605D77EC-B84E-48F8-9EC4-93E851C0FA25}"/>
          </ac:spMkLst>
        </pc:spChg>
      </pc:sldChg>
      <pc:sldChg chg="add del ord">
        <pc:chgData name="Hiren Patel" userId="2304375fbe5c3cea" providerId="LiveId" clId="{4CF980E8-F773-4720-9A60-DB93A2C8F546}" dt="2023-09-07T17:43:22.533" v="118"/>
        <pc:sldMkLst>
          <pc:docMk/>
          <pc:sldMk cId="1675642855" sldId="277"/>
        </pc:sldMkLst>
      </pc:sldChg>
      <pc:sldChg chg="add del">
        <pc:chgData name="Hiren Patel" userId="2304375fbe5c3cea" providerId="LiveId" clId="{4CF980E8-F773-4720-9A60-DB93A2C8F546}" dt="2023-09-07T17:26:14.700" v="25"/>
        <pc:sldMkLst>
          <pc:docMk/>
          <pc:sldMk cId="3405060047" sldId="278"/>
        </pc:sldMkLst>
      </pc:sldChg>
      <pc:sldChg chg="add del">
        <pc:chgData name="Hiren Patel" userId="2304375fbe5c3cea" providerId="LiveId" clId="{4CF980E8-F773-4720-9A60-DB93A2C8F546}" dt="2023-09-07T17:26:14.700" v="25"/>
        <pc:sldMkLst>
          <pc:docMk/>
          <pc:sldMk cId="3226492841" sldId="279"/>
        </pc:sldMkLst>
      </pc:sldChg>
      <pc:sldChg chg="modSp add del mod modNotesTx">
        <pc:chgData name="Hiren Patel" userId="2304375fbe5c3cea" providerId="LiveId" clId="{4CF980E8-F773-4720-9A60-DB93A2C8F546}" dt="2023-09-15T13:41:44.429" v="5724" actId="20577"/>
        <pc:sldMkLst>
          <pc:docMk/>
          <pc:sldMk cId="4273678204" sldId="280"/>
        </pc:sldMkLst>
        <pc:spChg chg="mod">
          <ac:chgData name="Hiren Patel" userId="2304375fbe5c3cea" providerId="LiveId" clId="{4CF980E8-F773-4720-9A60-DB93A2C8F546}" dt="2023-09-15T13:41:44.429" v="5724" actId="20577"/>
          <ac:spMkLst>
            <pc:docMk/>
            <pc:sldMk cId="4273678204" sldId="280"/>
            <ac:spMk id="3" creationId="{EC528EEF-C0BF-B9F7-4909-B75AD4DEA44D}"/>
          </ac:spMkLst>
        </pc:spChg>
      </pc:sldChg>
      <pc:sldChg chg="add del">
        <pc:chgData name="Hiren Patel" userId="2304375fbe5c3cea" providerId="LiveId" clId="{4CF980E8-F773-4720-9A60-DB93A2C8F546}" dt="2023-09-07T17:26:14.700" v="25"/>
        <pc:sldMkLst>
          <pc:docMk/>
          <pc:sldMk cId="3032188047" sldId="281"/>
        </pc:sldMkLst>
      </pc:sldChg>
      <pc:sldChg chg="add del">
        <pc:chgData name="Hiren Patel" userId="2304375fbe5c3cea" providerId="LiveId" clId="{4CF980E8-F773-4720-9A60-DB93A2C8F546}" dt="2023-09-07T17:26:14.700" v="25"/>
        <pc:sldMkLst>
          <pc:docMk/>
          <pc:sldMk cId="3838688404" sldId="282"/>
        </pc:sldMkLst>
      </pc:sldChg>
      <pc:sldChg chg="add del">
        <pc:chgData name="Hiren Patel" userId="2304375fbe5c3cea" providerId="LiveId" clId="{4CF980E8-F773-4720-9A60-DB93A2C8F546}" dt="2023-09-07T17:26:14.700" v="25"/>
        <pc:sldMkLst>
          <pc:docMk/>
          <pc:sldMk cId="1357870926" sldId="283"/>
        </pc:sldMkLst>
      </pc:sldChg>
      <pc:sldChg chg="add del">
        <pc:chgData name="Hiren Patel" userId="2304375fbe5c3cea" providerId="LiveId" clId="{4CF980E8-F773-4720-9A60-DB93A2C8F546}" dt="2023-09-07T17:26:14.700" v="25"/>
        <pc:sldMkLst>
          <pc:docMk/>
          <pc:sldMk cId="1616925117" sldId="284"/>
        </pc:sldMkLst>
      </pc:sldChg>
      <pc:sldChg chg="add del">
        <pc:chgData name="Hiren Patel" userId="2304375fbe5c3cea" providerId="LiveId" clId="{4CF980E8-F773-4720-9A60-DB93A2C8F546}" dt="2023-09-07T17:26:14.700" v="25"/>
        <pc:sldMkLst>
          <pc:docMk/>
          <pc:sldMk cId="3766889014" sldId="285"/>
        </pc:sldMkLst>
      </pc:sldChg>
      <pc:sldChg chg="add del">
        <pc:chgData name="Hiren Patel" userId="2304375fbe5c3cea" providerId="LiveId" clId="{4CF980E8-F773-4720-9A60-DB93A2C8F546}" dt="2023-09-07T17:26:14.700" v="25"/>
        <pc:sldMkLst>
          <pc:docMk/>
          <pc:sldMk cId="2020767892" sldId="286"/>
        </pc:sldMkLst>
      </pc:sldChg>
      <pc:sldChg chg="add del">
        <pc:chgData name="Hiren Patel" userId="2304375fbe5c3cea" providerId="LiveId" clId="{4CF980E8-F773-4720-9A60-DB93A2C8F546}" dt="2023-09-07T17:26:14.700" v="25"/>
        <pc:sldMkLst>
          <pc:docMk/>
          <pc:sldMk cId="3145359881" sldId="287"/>
        </pc:sldMkLst>
      </pc:sldChg>
      <pc:sldChg chg="modSp add del mod modNotesTx">
        <pc:chgData name="Hiren Patel" userId="2304375fbe5c3cea" providerId="LiveId" clId="{4CF980E8-F773-4720-9A60-DB93A2C8F546}" dt="2023-09-15T17:22:05.476" v="7876" actId="20577"/>
        <pc:sldMkLst>
          <pc:docMk/>
          <pc:sldMk cId="3426995780" sldId="288"/>
        </pc:sldMkLst>
        <pc:spChg chg="mod">
          <ac:chgData name="Hiren Patel" userId="2304375fbe5c3cea" providerId="LiveId" clId="{4CF980E8-F773-4720-9A60-DB93A2C8F546}" dt="2023-09-07T18:14:50.140" v="550" actId="20577"/>
          <ac:spMkLst>
            <pc:docMk/>
            <pc:sldMk cId="3426995780" sldId="288"/>
            <ac:spMk id="2" creationId="{606DA89A-10A0-08FB-2447-4701500829D8}"/>
          </ac:spMkLst>
        </pc:spChg>
        <pc:spChg chg="mod">
          <ac:chgData name="Hiren Patel" userId="2304375fbe5c3cea" providerId="LiveId" clId="{4CF980E8-F773-4720-9A60-DB93A2C8F546}" dt="2023-09-07T18:18:00.408" v="983"/>
          <ac:spMkLst>
            <pc:docMk/>
            <pc:sldMk cId="3426995780" sldId="288"/>
            <ac:spMk id="3" creationId="{F73F640F-92AC-4980-18D3-8C782349BA2F}"/>
          </ac:spMkLst>
        </pc:spChg>
      </pc:sldChg>
      <pc:sldChg chg="addSp modSp add del mod modNotesTx">
        <pc:chgData name="Hiren Patel" userId="2304375fbe5c3cea" providerId="LiveId" clId="{4CF980E8-F773-4720-9A60-DB93A2C8F546}" dt="2023-09-07T18:25:45.718" v="2914" actId="20577"/>
        <pc:sldMkLst>
          <pc:docMk/>
          <pc:sldMk cId="1619531601" sldId="289"/>
        </pc:sldMkLst>
        <pc:spChg chg="mod">
          <ac:chgData name="Hiren Patel" userId="2304375fbe5c3cea" providerId="LiveId" clId="{4CF980E8-F773-4720-9A60-DB93A2C8F546}" dt="2023-09-07T18:20:56.534" v="1606" actId="20577"/>
          <ac:spMkLst>
            <pc:docMk/>
            <pc:sldMk cId="1619531601" sldId="289"/>
            <ac:spMk id="2" creationId="{3097ECD1-32CC-E1E4-9A27-1C16802BB2BE}"/>
          </ac:spMkLst>
        </pc:spChg>
        <pc:spChg chg="add mod">
          <ac:chgData name="Hiren Patel" userId="2304375fbe5c3cea" providerId="LiveId" clId="{4CF980E8-F773-4720-9A60-DB93A2C8F546}" dt="2023-09-07T18:20:47.208" v="1581" actId="20577"/>
          <ac:spMkLst>
            <pc:docMk/>
            <pc:sldMk cId="1619531601" sldId="289"/>
            <ac:spMk id="3" creationId="{0C4E093B-4960-069E-5338-01833E6C5572}"/>
          </ac:spMkLst>
        </pc:spChg>
      </pc:sldChg>
      <pc:sldChg chg="delSp modSp add del mod setBg delDesignElem modNotesTx">
        <pc:chgData name="Hiren Patel" userId="2304375fbe5c3cea" providerId="LiveId" clId="{4CF980E8-F773-4720-9A60-DB93A2C8F546}" dt="2023-09-14T17:45:49.955" v="5244" actId="20577"/>
        <pc:sldMkLst>
          <pc:docMk/>
          <pc:sldMk cId="432943635" sldId="290"/>
        </pc:sldMkLst>
        <pc:spChg chg="del">
          <ac:chgData name="Hiren Patel" userId="2304375fbe5c3cea" providerId="LiveId" clId="{4CF980E8-F773-4720-9A60-DB93A2C8F546}" dt="2023-09-07T17:26:14.700" v="25"/>
          <ac:spMkLst>
            <pc:docMk/>
            <pc:sldMk cId="432943635" sldId="290"/>
            <ac:spMk id="16" creationId="{DCC231C8-C761-4B31-9B1C-C6D19248C6B3}"/>
          </ac:spMkLst>
        </pc:spChg>
        <pc:graphicFrameChg chg="mod modGraphic">
          <ac:chgData name="Hiren Patel" userId="2304375fbe5c3cea" providerId="LiveId" clId="{4CF980E8-F773-4720-9A60-DB93A2C8F546}" dt="2023-09-14T17:44:25.742" v="4835" actId="20577"/>
          <ac:graphicFrameMkLst>
            <pc:docMk/>
            <pc:sldMk cId="432943635" sldId="290"/>
            <ac:graphicFrameMk id="5" creationId="{411B6C87-CC32-6CF2-EFE4-7A1B209EC03D}"/>
          </ac:graphicFrameMkLst>
        </pc:graphicFrameChg>
      </pc:sldChg>
      <pc:sldChg chg="delSp add del setBg delDesignElem">
        <pc:chgData name="Hiren Patel" userId="2304375fbe5c3cea" providerId="LiveId" clId="{4CF980E8-F773-4720-9A60-DB93A2C8F546}" dt="2023-09-07T17:25:00.072" v="18"/>
        <pc:sldMkLst>
          <pc:docMk/>
          <pc:sldMk cId="2871057693" sldId="291"/>
        </pc:sldMkLst>
        <pc:spChg chg="del">
          <ac:chgData name="Hiren Patel" userId="2304375fbe5c3cea" providerId="LiveId" clId="{4CF980E8-F773-4720-9A60-DB93A2C8F546}" dt="2023-09-07T17:25:00.072" v="18"/>
          <ac:spMkLst>
            <pc:docMk/>
            <pc:sldMk cId="2871057693" sldId="291"/>
            <ac:spMk id="44" creationId="{D38A241E-0395-41E5-8607-BAA2799A4374}"/>
          </ac:spMkLst>
        </pc:spChg>
        <pc:cxnChg chg="del">
          <ac:chgData name="Hiren Patel" userId="2304375fbe5c3cea" providerId="LiveId" clId="{4CF980E8-F773-4720-9A60-DB93A2C8F546}" dt="2023-09-07T17:25:00.072" v="18"/>
          <ac:cxnSpMkLst>
            <pc:docMk/>
            <pc:sldMk cId="2871057693" sldId="291"/>
            <ac:cxnSpMk id="46" creationId="{CE352288-84AD-4CA8-BCD5-76C29D34E1DB}"/>
          </ac:cxnSpMkLst>
        </pc:cxnChg>
      </pc:sldChg>
      <pc:sldChg chg="new del">
        <pc:chgData name="Hiren Patel" userId="2304375fbe5c3cea" providerId="LiveId" clId="{4CF980E8-F773-4720-9A60-DB93A2C8F546}" dt="2023-09-07T17:12:58.289" v="7" actId="47"/>
        <pc:sldMkLst>
          <pc:docMk/>
          <pc:sldMk cId="2994267908" sldId="292"/>
        </pc:sldMkLst>
      </pc:sldChg>
      <pc:sldChg chg="delSp add setBg delDesignElem">
        <pc:chgData name="Hiren Patel" userId="2304375fbe5c3cea" providerId="LiveId" clId="{4CF980E8-F773-4720-9A60-DB93A2C8F546}" dt="2023-09-07T17:25:00.072" v="18"/>
        <pc:sldMkLst>
          <pc:docMk/>
          <pc:sldMk cId="3533030527" sldId="292"/>
        </pc:sldMkLst>
        <pc:spChg chg="del">
          <ac:chgData name="Hiren Patel" userId="2304375fbe5c3cea" providerId="LiveId" clId="{4CF980E8-F773-4720-9A60-DB93A2C8F546}" dt="2023-09-07T17:25:00.072" v="18"/>
          <ac:spMkLst>
            <pc:docMk/>
            <pc:sldMk cId="3533030527" sldId="292"/>
            <ac:spMk id="90" creationId="{D38A241E-0395-41E5-8607-BAA2799A4374}"/>
          </ac:spMkLst>
        </pc:spChg>
        <pc:cxnChg chg="del">
          <ac:chgData name="Hiren Patel" userId="2304375fbe5c3cea" providerId="LiveId" clId="{4CF980E8-F773-4720-9A60-DB93A2C8F546}" dt="2023-09-07T17:25:00.072" v="18"/>
          <ac:cxnSpMkLst>
            <pc:docMk/>
            <pc:sldMk cId="3533030527" sldId="292"/>
            <ac:cxnSpMk id="91" creationId="{CE352288-84AD-4CA8-BCD5-76C29D34E1DB}"/>
          </ac:cxnSpMkLst>
        </pc:cxnChg>
      </pc:sldChg>
      <pc:sldChg chg="modSp new mod modNotesTx">
        <pc:chgData name="Hiren Patel" userId="2304375fbe5c3cea" providerId="LiveId" clId="{4CF980E8-F773-4720-9A60-DB93A2C8F546}" dt="2023-09-07T17:42:52.979" v="113" actId="403"/>
        <pc:sldMkLst>
          <pc:docMk/>
          <pc:sldMk cId="800583134" sldId="293"/>
        </pc:sldMkLst>
        <pc:spChg chg="mod">
          <ac:chgData name="Hiren Patel" userId="2304375fbe5c3cea" providerId="LiveId" clId="{4CF980E8-F773-4720-9A60-DB93A2C8F546}" dt="2023-09-07T17:26:29.887" v="48" actId="20577"/>
          <ac:spMkLst>
            <pc:docMk/>
            <pc:sldMk cId="800583134" sldId="293"/>
            <ac:spMk id="2" creationId="{820EA2F9-4A1E-3D76-9368-C705B6AB4D7D}"/>
          </ac:spMkLst>
        </pc:spChg>
        <pc:spChg chg="mod">
          <ac:chgData name="Hiren Patel" userId="2304375fbe5c3cea" providerId="LiveId" clId="{4CF980E8-F773-4720-9A60-DB93A2C8F546}" dt="2023-09-07T17:42:52.979" v="113" actId="403"/>
          <ac:spMkLst>
            <pc:docMk/>
            <pc:sldMk cId="800583134" sldId="293"/>
            <ac:spMk id="3" creationId="{81905EFD-2093-B87E-4CE4-C5D0F0C36269}"/>
          </ac:spMkLst>
        </pc:spChg>
      </pc:sldChg>
      <pc:sldChg chg="add mod ord modShow modNotesTx">
        <pc:chgData name="Hiren Patel" userId="2304375fbe5c3cea" providerId="LiveId" clId="{4CF980E8-F773-4720-9A60-DB93A2C8F546}" dt="2023-09-14T17:48:26.583" v="5430" actId="20577"/>
        <pc:sldMkLst>
          <pc:docMk/>
          <pc:sldMk cId="3936291931" sldId="294"/>
        </pc:sldMkLst>
      </pc:sldChg>
      <pc:sldChg chg="delSp add del setBg delDesignElem">
        <pc:chgData name="Hiren Patel" userId="2304375fbe5c3cea" providerId="LiveId" clId="{4CF980E8-F773-4720-9A60-DB93A2C8F546}" dt="2023-09-07T17:43:41.497" v="119" actId="47"/>
        <pc:sldMkLst>
          <pc:docMk/>
          <pc:sldMk cId="692531966" sldId="295"/>
        </pc:sldMkLst>
        <pc:spChg chg="del">
          <ac:chgData name="Hiren Patel" userId="2304375fbe5c3cea" providerId="LiveId" clId="{4CF980E8-F773-4720-9A60-DB93A2C8F546}" dt="2023-09-07T17:35:26.342" v="51"/>
          <ac:spMkLst>
            <pc:docMk/>
            <pc:sldMk cId="692531966" sldId="295"/>
            <ac:spMk id="10" creationId="{35DB3719-6FDC-4E5D-891D-FF40B7300F64}"/>
          </ac:spMkLst>
        </pc:spChg>
        <pc:spChg chg="del">
          <ac:chgData name="Hiren Patel" userId="2304375fbe5c3cea" providerId="LiveId" clId="{4CF980E8-F773-4720-9A60-DB93A2C8F546}" dt="2023-09-07T17:35:26.342" v="51"/>
          <ac:spMkLst>
            <pc:docMk/>
            <pc:sldMk cId="692531966" sldId="295"/>
            <ac:spMk id="12" creationId="{E0CBAC23-2E3F-4A90-BA59-F8299F6A5439}"/>
          </ac:spMkLst>
        </pc:spChg>
      </pc:sldChg>
      <pc:sldChg chg="delSp add setBg delDesignElem">
        <pc:chgData name="Hiren Patel" userId="2304375fbe5c3cea" providerId="LiveId" clId="{4CF980E8-F773-4720-9A60-DB93A2C8F546}" dt="2023-09-07T17:35:26.342" v="51"/>
        <pc:sldMkLst>
          <pc:docMk/>
          <pc:sldMk cId="1593099231" sldId="296"/>
        </pc:sldMkLst>
        <pc:spChg chg="del">
          <ac:chgData name="Hiren Patel" userId="2304375fbe5c3cea" providerId="LiveId" clId="{4CF980E8-F773-4720-9A60-DB93A2C8F546}" dt="2023-09-07T17:35:26.342" v="51"/>
          <ac:spMkLst>
            <pc:docMk/>
            <pc:sldMk cId="1593099231" sldId="296"/>
            <ac:spMk id="17" creationId="{37C89E4B-3C9F-44B9-8B86-D9E3D112D8EC}"/>
          </ac:spMkLst>
        </pc:spChg>
        <pc:cxnChg chg="del">
          <ac:chgData name="Hiren Patel" userId="2304375fbe5c3cea" providerId="LiveId" clId="{4CF980E8-F773-4720-9A60-DB93A2C8F546}" dt="2023-09-07T17:35:26.342" v="51"/>
          <ac:cxnSpMkLst>
            <pc:docMk/>
            <pc:sldMk cId="1593099231" sldId="296"/>
            <ac:cxnSpMk id="19" creationId="{AA2EAA10-076F-46BD-8F0F-B9A2FB77A85C}"/>
          </ac:cxnSpMkLst>
        </pc:cxnChg>
        <pc:cxnChg chg="del">
          <ac:chgData name="Hiren Patel" userId="2304375fbe5c3cea" providerId="LiveId" clId="{4CF980E8-F773-4720-9A60-DB93A2C8F546}" dt="2023-09-07T17:35:26.342" v="51"/>
          <ac:cxnSpMkLst>
            <pc:docMk/>
            <pc:sldMk cId="1593099231" sldId="296"/>
            <ac:cxnSpMk id="21" creationId="{D891E407-403B-4764-86C9-33A56D3BCAA3}"/>
          </ac:cxnSpMkLst>
        </pc:cxnChg>
      </pc:sldChg>
      <pc:sldChg chg="new del">
        <pc:chgData name="Hiren Patel" userId="2304375fbe5c3cea" providerId="LiveId" clId="{4CF980E8-F773-4720-9A60-DB93A2C8F546}" dt="2023-09-14T17:58:43.053" v="5437" actId="680"/>
        <pc:sldMkLst>
          <pc:docMk/>
          <pc:sldMk cId="665909754" sldId="297"/>
        </pc:sldMkLst>
      </pc:sldChg>
      <pc:sldChg chg="addSp delSp modSp new mod modNotesTx">
        <pc:chgData name="Hiren Patel" userId="2304375fbe5c3cea" providerId="LiveId" clId="{4CF980E8-F773-4720-9A60-DB93A2C8F546}" dt="2023-09-15T15:10:08.927" v="6416" actId="20577"/>
        <pc:sldMkLst>
          <pc:docMk/>
          <pc:sldMk cId="808298993" sldId="297"/>
        </pc:sldMkLst>
        <pc:spChg chg="mod">
          <ac:chgData name="Hiren Patel" userId="2304375fbe5c3cea" providerId="LiveId" clId="{4CF980E8-F773-4720-9A60-DB93A2C8F546}" dt="2023-09-15T13:42:55.627" v="5761" actId="20577"/>
          <ac:spMkLst>
            <pc:docMk/>
            <pc:sldMk cId="808298993" sldId="297"/>
            <ac:spMk id="2" creationId="{0828BA7F-705F-5B7C-CB41-8BB786EC2951}"/>
          </ac:spMkLst>
        </pc:spChg>
        <pc:spChg chg="add del">
          <ac:chgData name="Hiren Patel" userId="2304375fbe5c3cea" providerId="LiveId" clId="{4CF980E8-F773-4720-9A60-DB93A2C8F546}" dt="2023-09-15T15:08:01.939" v="6169" actId="478"/>
          <ac:spMkLst>
            <pc:docMk/>
            <pc:sldMk cId="808298993" sldId="297"/>
            <ac:spMk id="3" creationId="{1DA3B09E-A52A-F513-FB21-934400BF762C}"/>
          </ac:spMkLst>
        </pc:spChg>
        <pc:picChg chg="add del mod ord">
          <ac:chgData name="Hiren Patel" userId="2304375fbe5c3cea" providerId="LiveId" clId="{4CF980E8-F773-4720-9A60-DB93A2C8F546}" dt="2023-09-15T13:44:15.546" v="5882" actId="22"/>
          <ac:picMkLst>
            <pc:docMk/>
            <pc:sldMk cId="808298993" sldId="297"/>
            <ac:picMk id="5" creationId="{883B8101-83C1-2521-3057-F87B74CCA2E8}"/>
          </ac:picMkLst>
        </pc:picChg>
        <pc:picChg chg="add del mod ord">
          <ac:chgData name="Hiren Patel" userId="2304375fbe5c3cea" providerId="LiveId" clId="{4CF980E8-F773-4720-9A60-DB93A2C8F546}" dt="2023-09-15T13:44:17.403" v="5884" actId="22"/>
          <ac:picMkLst>
            <pc:docMk/>
            <pc:sldMk cId="808298993" sldId="297"/>
            <ac:picMk id="7" creationId="{342AB6B6-7838-6954-9139-CC56439E1267}"/>
          </ac:picMkLst>
        </pc:picChg>
        <pc:picChg chg="add mod">
          <ac:chgData name="Hiren Patel" userId="2304375fbe5c3cea" providerId="LiveId" clId="{4CF980E8-F773-4720-9A60-DB93A2C8F546}" dt="2023-09-15T15:08:30.833" v="6177" actId="1076"/>
          <ac:picMkLst>
            <pc:docMk/>
            <pc:sldMk cId="808298993" sldId="297"/>
            <ac:picMk id="9" creationId="{59D7A60B-9191-45BB-7DC9-9D12D0745546}"/>
          </ac:picMkLst>
        </pc:picChg>
        <pc:picChg chg="add mod">
          <ac:chgData name="Hiren Patel" userId="2304375fbe5c3cea" providerId="LiveId" clId="{4CF980E8-F773-4720-9A60-DB93A2C8F546}" dt="2023-09-15T15:08:45.898" v="6179" actId="1076"/>
          <ac:picMkLst>
            <pc:docMk/>
            <pc:sldMk cId="808298993" sldId="297"/>
            <ac:picMk id="11" creationId="{3A168218-92E3-2136-C95B-7A56472BB2E0}"/>
          </ac:picMkLst>
        </pc:picChg>
        <pc:picChg chg="add mod">
          <ac:chgData name="Hiren Patel" userId="2304375fbe5c3cea" providerId="LiveId" clId="{4CF980E8-F773-4720-9A60-DB93A2C8F546}" dt="2023-09-15T15:08:34.918" v="6178" actId="1076"/>
          <ac:picMkLst>
            <pc:docMk/>
            <pc:sldMk cId="808298993" sldId="297"/>
            <ac:picMk id="13" creationId="{DE0553F3-4E90-CB09-33D5-F9121571BF9F}"/>
          </ac:picMkLst>
        </pc:picChg>
      </pc:sldChg>
      <pc:sldChg chg="modSp new mod modNotesTx">
        <pc:chgData name="Hiren Patel" userId="2304375fbe5c3cea" providerId="LiveId" clId="{4CF980E8-F773-4720-9A60-DB93A2C8F546}" dt="2023-09-15T16:09:04.151" v="7874" actId="20577"/>
        <pc:sldMkLst>
          <pc:docMk/>
          <pc:sldMk cId="1384424245" sldId="298"/>
        </pc:sldMkLst>
        <pc:spChg chg="mod">
          <ac:chgData name="Hiren Patel" userId="2304375fbe5c3cea" providerId="LiveId" clId="{4CF980E8-F773-4720-9A60-DB93A2C8F546}" dt="2023-09-15T15:33:27.596" v="6438" actId="20577"/>
          <ac:spMkLst>
            <pc:docMk/>
            <pc:sldMk cId="1384424245" sldId="298"/>
            <ac:spMk id="2" creationId="{5FBDC15A-6941-B1DC-4C05-61BC293A32FE}"/>
          </ac:spMkLst>
        </pc:spChg>
        <pc:spChg chg="mod">
          <ac:chgData name="Hiren Patel" userId="2304375fbe5c3cea" providerId="LiveId" clId="{4CF980E8-F773-4720-9A60-DB93A2C8F546}" dt="2023-09-15T16:08:41.454" v="7814" actId="20577"/>
          <ac:spMkLst>
            <pc:docMk/>
            <pc:sldMk cId="1384424245" sldId="298"/>
            <ac:spMk id="3" creationId="{6F193F7E-CA0D-BB14-7694-D4016DD3BEC9}"/>
          </ac:spMkLst>
        </pc:spChg>
      </pc:sldChg>
    </pc:docChg>
  </pc:docChgLst>
  <pc:docChgLst>
    <pc:chgData name="PATEL, HIREN J Lt Col USAF AETC AFIT/LSS" userId="df573836-b4bc-4d9d-bd92-07e878188ee4" providerId="ADAL" clId="{D17320ED-100D-4C9F-9143-504C1EA7C2F5}"/>
    <pc:docChg chg="undo custSel addSld modSld">
      <pc:chgData name="PATEL, HIREN J Lt Col USAF AETC AFIT/LSS" userId="df573836-b4bc-4d9d-bd92-07e878188ee4" providerId="ADAL" clId="{D17320ED-100D-4C9F-9143-504C1EA7C2F5}" dt="2022-09-19T11:08:15.312" v="2367" actId="478"/>
      <pc:docMkLst>
        <pc:docMk/>
      </pc:docMkLst>
      <pc:sldChg chg="addSp delSp modSp mod modNotesTx">
        <pc:chgData name="PATEL, HIREN J Lt Col USAF AETC AFIT/LSS" userId="df573836-b4bc-4d9d-bd92-07e878188ee4" providerId="ADAL" clId="{D17320ED-100D-4C9F-9143-504C1EA7C2F5}" dt="2022-09-19T11:08:15.312" v="2367" actId="478"/>
        <pc:sldMkLst>
          <pc:docMk/>
          <pc:sldMk cId="1358343716" sldId="273"/>
        </pc:sldMkLst>
        <pc:spChg chg="mod">
          <ac:chgData name="PATEL, HIREN J Lt Col USAF AETC AFIT/LSS" userId="df573836-b4bc-4d9d-bd92-07e878188ee4" providerId="ADAL" clId="{D17320ED-100D-4C9F-9143-504C1EA7C2F5}" dt="2022-09-19T10:04:00.630" v="45" actId="1076"/>
          <ac:spMkLst>
            <pc:docMk/>
            <pc:sldMk cId="1358343716" sldId="273"/>
            <ac:spMk id="3" creationId="{9054008D-59DF-24C1-0D63-BA16BC883DCA}"/>
          </ac:spMkLst>
        </pc:spChg>
        <pc:spChg chg="add del mod">
          <ac:chgData name="PATEL, HIREN J Lt Col USAF AETC AFIT/LSS" userId="df573836-b4bc-4d9d-bd92-07e878188ee4" providerId="ADAL" clId="{D17320ED-100D-4C9F-9143-504C1EA7C2F5}" dt="2022-09-19T11:08:15.312" v="2367" actId="478"/>
          <ac:spMkLst>
            <pc:docMk/>
            <pc:sldMk cId="1358343716" sldId="273"/>
            <ac:spMk id="4" creationId="{1A01439B-784B-8FE7-EF2F-A94CEC5268C4}"/>
          </ac:spMkLst>
        </pc:spChg>
        <pc:spChg chg="add mod">
          <ac:chgData name="PATEL, HIREN J Lt Col USAF AETC AFIT/LSS" userId="df573836-b4bc-4d9d-bd92-07e878188ee4" providerId="ADAL" clId="{D17320ED-100D-4C9F-9143-504C1EA7C2F5}" dt="2022-09-19T10:06:45.636" v="336" actId="115"/>
          <ac:spMkLst>
            <pc:docMk/>
            <pc:sldMk cId="1358343716" sldId="273"/>
            <ac:spMk id="7" creationId="{F4ADC2F8-2C33-9639-62AC-159FB23729AA}"/>
          </ac:spMkLst>
        </pc:spChg>
        <pc:spChg chg="add mod">
          <ac:chgData name="PATEL, HIREN J Lt Col USAF AETC AFIT/LSS" userId="df573836-b4bc-4d9d-bd92-07e878188ee4" providerId="ADAL" clId="{D17320ED-100D-4C9F-9143-504C1EA7C2F5}" dt="2022-09-19T10:07:52.488" v="398" actId="20577"/>
          <ac:spMkLst>
            <pc:docMk/>
            <pc:sldMk cId="1358343716" sldId="273"/>
            <ac:spMk id="10" creationId="{F0E87BDE-66D4-70BA-F5B3-3A4C690DCBC1}"/>
          </ac:spMkLst>
        </pc:spChg>
        <pc:cxnChg chg="add">
          <ac:chgData name="PATEL, HIREN J Lt Col USAF AETC AFIT/LSS" userId="df573836-b4bc-4d9d-bd92-07e878188ee4" providerId="ADAL" clId="{D17320ED-100D-4C9F-9143-504C1EA7C2F5}" dt="2022-09-19T10:04:09.993" v="46" actId="11529"/>
          <ac:cxnSpMkLst>
            <pc:docMk/>
            <pc:sldMk cId="1358343716" sldId="273"/>
            <ac:cxnSpMk id="6" creationId="{367463E3-C583-544A-3FEA-9AAEE0F47B83}"/>
          </ac:cxnSpMkLst>
        </pc:cxnChg>
        <pc:cxnChg chg="add mod">
          <ac:chgData name="PATEL, HIREN J Lt Col USAF AETC AFIT/LSS" userId="df573836-b4bc-4d9d-bd92-07e878188ee4" providerId="ADAL" clId="{D17320ED-100D-4C9F-9143-504C1EA7C2F5}" dt="2022-09-19T10:08:06.416" v="404" actId="1036"/>
          <ac:cxnSpMkLst>
            <pc:docMk/>
            <pc:sldMk cId="1358343716" sldId="273"/>
            <ac:cxnSpMk id="9" creationId="{0044675F-9DF5-CE8A-3E86-D07DB680AA1A}"/>
          </ac:cxnSpMkLst>
        </pc:cxnChg>
      </pc:sldChg>
      <pc:sldChg chg="addSp delSp modSp new mod modNotesTx">
        <pc:chgData name="PATEL, HIREN J Lt Col USAF AETC AFIT/LSS" userId="df573836-b4bc-4d9d-bd92-07e878188ee4" providerId="ADAL" clId="{D17320ED-100D-4C9F-9143-504C1EA7C2F5}" dt="2022-09-19T10:46:41.477" v="649"/>
        <pc:sldMkLst>
          <pc:docMk/>
          <pc:sldMk cId="3755214214" sldId="274"/>
        </pc:sldMkLst>
        <pc:spChg chg="mod">
          <ac:chgData name="PATEL, HIREN J Lt Col USAF AETC AFIT/LSS" userId="df573836-b4bc-4d9d-bd92-07e878188ee4" providerId="ADAL" clId="{D17320ED-100D-4C9F-9143-504C1EA7C2F5}" dt="2022-09-19T10:37:39.119" v="504"/>
          <ac:spMkLst>
            <pc:docMk/>
            <pc:sldMk cId="3755214214" sldId="274"/>
            <ac:spMk id="2" creationId="{49501190-8C62-02E4-19DC-C60760F5298C}"/>
          </ac:spMkLst>
        </pc:spChg>
        <pc:spChg chg="del">
          <ac:chgData name="PATEL, HIREN J Lt Col USAF AETC AFIT/LSS" userId="df573836-b4bc-4d9d-bd92-07e878188ee4" providerId="ADAL" clId="{D17320ED-100D-4C9F-9143-504C1EA7C2F5}" dt="2022-09-19T10:38:16.671" v="505"/>
          <ac:spMkLst>
            <pc:docMk/>
            <pc:sldMk cId="3755214214" sldId="274"/>
            <ac:spMk id="3" creationId="{0427E85A-3E73-3C20-61AD-0C17044052ED}"/>
          </ac:spMkLst>
        </pc:spChg>
        <pc:spChg chg="add del mod">
          <ac:chgData name="PATEL, HIREN J Lt Col USAF AETC AFIT/LSS" userId="df573836-b4bc-4d9d-bd92-07e878188ee4" providerId="ADAL" clId="{D17320ED-100D-4C9F-9143-504C1EA7C2F5}" dt="2022-09-19T10:41:23.050" v="507"/>
          <ac:spMkLst>
            <pc:docMk/>
            <pc:sldMk cId="3755214214" sldId="274"/>
            <ac:spMk id="7" creationId="{98569A54-170E-8BF0-8AC2-9713654E9209}"/>
          </ac:spMkLst>
        </pc:spChg>
        <pc:picChg chg="add del mod">
          <ac:chgData name="PATEL, HIREN J Lt Col USAF AETC AFIT/LSS" userId="df573836-b4bc-4d9d-bd92-07e878188ee4" providerId="ADAL" clId="{D17320ED-100D-4C9F-9143-504C1EA7C2F5}" dt="2022-09-19T10:41:02.342" v="506" actId="478"/>
          <ac:picMkLst>
            <pc:docMk/>
            <pc:sldMk cId="3755214214" sldId="274"/>
            <ac:picMk id="5" creationId="{B9C21CE8-01D6-891C-4AA9-FE6BC325F09F}"/>
          </ac:picMkLst>
        </pc:picChg>
        <pc:picChg chg="add mod">
          <ac:chgData name="PATEL, HIREN J Lt Col USAF AETC AFIT/LSS" userId="df573836-b4bc-4d9d-bd92-07e878188ee4" providerId="ADAL" clId="{D17320ED-100D-4C9F-9143-504C1EA7C2F5}" dt="2022-09-19T10:41:54.723" v="515" actId="14100"/>
          <ac:picMkLst>
            <pc:docMk/>
            <pc:sldMk cId="3755214214" sldId="274"/>
            <ac:picMk id="9" creationId="{ACA612C1-5DF9-BD52-AD10-6ED4E310055F}"/>
          </ac:picMkLst>
        </pc:picChg>
      </pc:sldChg>
      <pc:sldChg chg="addSp delSp modSp new mod modNotesTx">
        <pc:chgData name="PATEL, HIREN J Lt Col USAF AETC AFIT/LSS" userId="df573836-b4bc-4d9d-bd92-07e878188ee4" providerId="ADAL" clId="{D17320ED-100D-4C9F-9143-504C1EA7C2F5}" dt="2022-09-19T11:07:29.834" v="2365" actId="20577"/>
        <pc:sldMkLst>
          <pc:docMk/>
          <pc:sldMk cId="42115227" sldId="275"/>
        </pc:sldMkLst>
        <pc:spChg chg="mod">
          <ac:chgData name="PATEL, HIREN J Lt Col USAF AETC AFIT/LSS" userId="df573836-b4bc-4d9d-bd92-07e878188ee4" providerId="ADAL" clId="{D17320ED-100D-4C9F-9143-504C1EA7C2F5}" dt="2022-09-19T10:47:02.579" v="680" actId="20577"/>
          <ac:spMkLst>
            <pc:docMk/>
            <pc:sldMk cId="42115227" sldId="275"/>
            <ac:spMk id="2" creationId="{1E830BCD-101D-CF67-6A3F-92F74A2DBDE9}"/>
          </ac:spMkLst>
        </pc:spChg>
        <pc:spChg chg="del mod">
          <ac:chgData name="PATEL, HIREN J Lt Col USAF AETC AFIT/LSS" userId="df573836-b4bc-4d9d-bd92-07e878188ee4" providerId="ADAL" clId="{D17320ED-100D-4C9F-9143-504C1EA7C2F5}" dt="2022-09-19T10:54:47.258" v="711" actId="478"/>
          <ac:spMkLst>
            <pc:docMk/>
            <pc:sldMk cId="42115227" sldId="275"/>
            <ac:spMk id="3" creationId="{03A0AD47-2106-7842-03B5-6C50DBB6984D}"/>
          </ac:spMkLst>
        </pc:spChg>
        <pc:spChg chg="add del mod">
          <ac:chgData name="PATEL, HIREN J Lt Col USAF AETC AFIT/LSS" userId="df573836-b4bc-4d9d-bd92-07e878188ee4" providerId="ADAL" clId="{D17320ED-100D-4C9F-9143-504C1EA7C2F5}" dt="2022-09-19T10:54:51.392" v="712" actId="478"/>
          <ac:spMkLst>
            <pc:docMk/>
            <pc:sldMk cId="42115227" sldId="275"/>
            <ac:spMk id="5" creationId="{D3264061-7FB4-6F0F-66CD-CC3D18FEA582}"/>
          </ac:spMkLst>
        </pc:spChg>
        <pc:spChg chg="add del">
          <ac:chgData name="PATEL, HIREN J Lt Col USAF AETC AFIT/LSS" userId="df573836-b4bc-4d9d-bd92-07e878188ee4" providerId="ADAL" clId="{D17320ED-100D-4C9F-9143-504C1EA7C2F5}" dt="2022-09-19T10:55:14.906" v="714" actId="22"/>
          <ac:spMkLst>
            <pc:docMk/>
            <pc:sldMk cId="42115227" sldId="275"/>
            <ac:spMk id="7" creationId="{0F3F10C2-CE6E-7749-9224-C1CE50B4821D}"/>
          </ac:spMkLst>
        </pc:spChg>
        <pc:spChg chg="add mod">
          <ac:chgData name="PATEL, HIREN J Lt Col USAF AETC AFIT/LSS" userId="df573836-b4bc-4d9d-bd92-07e878188ee4" providerId="ADAL" clId="{D17320ED-100D-4C9F-9143-504C1EA7C2F5}" dt="2022-09-19T10:56:58.208" v="1153" actId="14100"/>
          <ac:spMkLst>
            <pc:docMk/>
            <pc:sldMk cId="42115227" sldId="275"/>
            <ac:spMk id="12" creationId="{B59321E2-21AF-6B41-684F-BBCE9521425B}"/>
          </ac:spMkLst>
        </pc:spChg>
        <pc:spChg chg="add mod">
          <ac:chgData name="PATEL, HIREN J Lt Col USAF AETC AFIT/LSS" userId="df573836-b4bc-4d9d-bd92-07e878188ee4" providerId="ADAL" clId="{D17320ED-100D-4C9F-9143-504C1EA7C2F5}" dt="2022-09-19T10:57:18.520" v="1229" actId="1038"/>
          <ac:spMkLst>
            <pc:docMk/>
            <pc:sldMk cId="42115227" sldId="275"/>
            <ac:spMk id="13" creationId="{30AADF48-4586-265B-B20B-8A24A8A76CA3}"/>
          </ac:spMkLst>
        </pc:spChg>
        <pc:spChg chg="add del">
          <ac:chgData name="PATEL, HIREN J Lt Col USAF AETC AFIT/LSS" userId="df573836-b4bc-4d9d-bd92-07e878188ee4" providerId="ADAL" clId="{D17320ED-100D-4C9F-9143-504C1EA7C2F5}" dt="2022-09-19T11:01:20.609" v="1231"/>
          <ac:spMkLst>
            <pc:docMk/>
            <pc:sldMk cId="42115227" sldId="275"/>
            <ac:spMk id="14" creationId="{62AFAE9F-822E-607C-A535-9BD961270089}"/>
          </ac:spMkLst>
        </pc:spChg>
        <pc:spChg chg="add mod">
          <ac:chgData name="PATEL, HIREN J Lt Col USAF AETC AFIT/LSS" userId="df573836-b4bc-4d9d-bd92-07e878188ee4" providerId="ADAL" clId="{D17320ED-100D-4C9F-9143-504C1EA7C2F5}" dt="2022-09-19T11:02:07.433" v="1314" actId="1038"/>
          <ac:spMkLst>
            <pc:docMk/>
            <pc:sldMk cId="42115227" sldId="275"/>
            <ac:spMk id="17" creationId="{86A86871-02A1-3CA8-1C0B-D0E4C74F2128}"/>
          </ac:spMkLst>
        </pc:spChg>
        <pc:picChg chg="add mod">
          <ac:chgData name="PATEL, HIREN J Lt Col USAF AETC AFIT/LSS" userId="df573836-b4bc-4d9d-bd92-07e878188ee4" providerId="ADAL" clId="{D17320ED-100D-4C9F-9143-504C1EA7C2F5}" dt="2022-09-19T10:55:36.172" v="725" actId="14100"/>
          <ac:picMkLst>
            <pc:docMk/>
            <pc:sldMk cId="42115227" sldId="275"/>
            <ac:picMk id="9" creationId="{B9F8107D-5B3D-6B4D-C69B-14C620814FB8}"/>
          </ac:picMkLst>
        </pc:picChg>
        <pc:picChg chg="add mod">
          <ac:chgData name="PATEL, HIREN J Lt Col USAF AETC AFIT/LSS" userId="df573836-b4bc-4d9d-bd92-07e878188ee4" providerId="ADAL" clId="{D17320ED-100D-4C9F-9143-504C1EA7C2F5}" dt="2022-09-19T10:56:19.004" v="1053" actId="1037"/>
          <ac:picMkLst>
            <pc:docMk/>
            <pc:sldMk cId="42115227" sldId="275"/>
            <ac:picMk id="11" creationId="{783EDEF4-3D50-4574-073D-F88C42538CA7}"/>
          </ac:picMkLst>
        </pc:picChg>
        <pc:picChg chg="add mod">
          <ac:chgData name="PATEL, HIREN J Lt Col USAF AETC AFIT/LSS" userId="df573836-b4bc-4d9d-bd92-07e878188ee4" providerId="ADAL" clId="{D17320ED-100D-4C9F-9143-504C1EA7C2F5}" dt="2022-09-19T11:01:43.825" v="1244" actId="1038"/>
          <ac:picMkLst>
            <pc:docMk/>
            <pc:sldMk cId="42115227" sldId="275"/>
            <ac:picMk id="16" creationId="{EC65B42B-C84E-6B2C-4886-9F9039C11416}"/>
          </ac:picMkLst>
        </pc:picChg>
      </pc:sldChg>
      <pc:sldChg chg="new">
        <pc:chgData name="PATEL, HIREN J Lt Col USAF AETC AFIT/LSS" userId="df573836-b4bc-4d9d-bd92-07e878188ee4" providerId="ADAL" clId="{D17320ED-100D-4C9F-9143-504C1EA7C2F5}" dt="2022-09-19T11:07:35.238" v="2366" actId="680"/>
        <pc:sldMkLst>
          <pc:docMk/>
          <pc:sldMk cId="171756822" sldId="27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FB213-0466-4335-A32C-09CE923B957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578D418-65DC-492F-AC77-817184AF786E}">
      <dgm:prSet/>
      <dgm:spPr/>
      <dgm:t>
        <a:bodyPr/>
        <a:lstStyle/>
        <a:p>
          <a:r>
            <a:rPr lang="en-US"/>
            <a:t>Historical Bias</a:t>
          </a:r>
        </a:p>
      </dgm:t>
    </dgm:pt>
    <dgm:pt modelId="{17A55C40-78AE-4068-B05E-CB6F684A830F}" type="parTrans" cxnId="{3607E549-EDC0-471E-953B-7E820A746DF6}">
      <dgm:prSet/>
      <dgm:spPr/>
      <dgm:t>
        <a:bodyPr/>
        <a:lstStyle/>
        <a:p>
          <a:endParaRPr lang="en-US"/>
        </a:p>
      </dgm:t>
    </dgm:pt>
    <dgm:pt modelId="{C7DB03AA-8609-41AC-87E1-03CE387CA927}" type="sibTrans" cxnId="{3607E549-EDC0-471E-953B-7E820A746DF6}">
      <dgm:prSet/>
      <dgm:spPr/>
      <dgm:t>
        <a:bodyPr/>
        <a:lstStyle/>
        <a:p>
          <a:endParaRPr lang="en-US"/>
        </a:p>
      </dgm:t>
    </dgm:pt>
    <dgm:pt modelId="{7DEAB359-84D6-4BD2-86AD-B754BD94FD43}">
      <dgm:prSet/>
      <dgm:spPr/>
      <dgm:t>
        <a:bodyPr/>
        <a:lstStyle/>
        <a:p>
          <a:r>
            <a:rPr lang="en-US"/>
            <a:t>Representation Bias</a:t>
          </a:r>
        </a:p>
      </dgm:t>
    </dgm:pt>
    <dgm:pt modelId="{D2563C32-F890-422E-8607-300B3CE42DFA}" type="parTrans" cxnId="{4A934F33-845F-4806-A72B-158C43E0E92B}">
      <dgm:prSet/>
      <dgm:spPr/>
      <dgm:t>
        <a:bodyPr/>
        <a:lstStyle/>
        <a:p>
          <a:endParaRPr lang="en-US"/>
        </a:p>
      </dgm:t>
    </dgm:pt>
    <dgm:pt modelId="{A3CBEFC7-42A0-446F-9460-AD9D17596D52}" type="sibTrans" cxnId="{4A934F33-845F-4806-A72B-158C43E0E92B}">
      <dgm:prSet/>
      <dgm:spPr/>
      <dgm:t>
        <a:bodyPr/>
        <a:lstStyle/>
        <a:p>
          <a:endParaRPr lang="en-US"/>
        </a:p>
      </dgm:t>
    </dgm:pt>
    <dgm:pt modelId="{6EB99A2B-ED46-4E55-915F-3BCCC8DAF2B1}">
      <dgm:prSet/>
      <dgm:spPr/>
      <dgm:t>
        <a:bodyPr/>
        <a:lstStyle/>
        <a:p>
          <a:r>
            <a:rPr lang="en-US"/>
            <a:t>Measurement Bias</a:t>
          </a:r>
        </a:p>
      </dgm:t>
    </dgm:pt>
    <dgm:pt modelId="{831D8AC4-CB70-4DCB-9763-DF091EB49B0D}" type="parTrans" cxnId="{18A9DF82-03DB-47A8-AC71-F869A155A558}">
      <dgm:prSet/>
      <dgm:spPr/>
      <dgm:t>
        <a:bodyPr/>
        <a:lstStyle/>
        <a:p>
          <a:endParaRPr lang="en-US"/>
        </a:p>
      </dgm:t>
    </dgm:pt>
    <dgm:pt modelId="{E5416BF3-8300-4E16-811B-46C418CF5BF2}" type="sibTrans" cxnId="{18A9DF82-03DB-47A8-AC71-F869A155A558}">
      <dgm:prSet/>
      <dgm:spPr/>
      <dgm:t>
        <a:bodyPr/>
        <a:lstStyle/>
        <a:p>
          <a:endParaRPr lang="en-US"/>
        </a:p>
      </dgm:t>
    </dgm:pt>
    <dgm:pt modelId="{F648E2B5-3B5D-4F08-8FBF-A43EFA534EEB}">
      <dgm:prSet/>
      <dgm:spPr/>
      <dgm:t>
        <a:bodyPr/>
        <a:lstStyle/>
        <a:p>
          <a:r>
            <a:rPr lang="en-US"/>
            <a:t>Aggregation Bias</a:t>
          </a:r>
        </a:p>
      </dgm:t>
    </dgm:pt>
    <dgm:pt modelId="{CA1222F8-CD64-4D8B-A854-2ADE9C669A5C}" type="parTrans" cxnId="{CF514947-C069-4119-BECB-F1020D275747}">
      <dgm:prSet/>
      <dgm:spPr/>
      <dgm:t>
        <a:bodyPr/>
        <a:lstStyle/>
        <a:p>
          <a:endParaRPr lang="en-US"/>
        </a:p>
      </dgm:t>
    </dgm:pt>
    <dgm:pt modelId="{388A0E61-BD12-4680-BCD2-B344E0B2DA18}" type="sibTrans" cxnId="{CF514947-C069-4119-BECB-F1020D275747}">
      <dgm:prSet/>
      <dgm:spPr/>
      <dgm:t>
        <a:bodyPr/>
        <a:lstStyle/>
        <a:p>
          <a:endParaRPr lang="en-US"/>
        </a:p>
      </dgm:t>
    </dgm:pt>
    <dgm:pt modelId="{49D0907D-6FDF-4CD8-AD32-43C5DD6CA8A1}">
      <dgm:prSet/>
      <dgm:spPr/>
      <dgm:t>
        <a:bodyPr/>
        <a:lstStyle/>
        <a:p>
          <a:r>
            <a:rPr lang="en-US"/>
            <a:t>Evaluation Bias</a:t>
          </a:r>
        </a:p>
      </dgm:t>
    </dgm:pt>
    <dgm:pt modelId="{2577DE55-C7F0-401A-8DF4-23086502B573}" type="parTrans" cxnId="{F995C3E5-E858-450B-9579-733908B834CC}">
      <dgm:prSet/>
      <dgm:spPr/>
      <dgm:t>
        <a:bodyPr/>
        <a:lstStyle/>
        <a:p>
          <a:endParaRPr lang="en-US"/>
        </a:p>
      </dgm:t>
    </dgm:pt>
    <dgm:pt modelId="{9275DBE3-67E3-4D4E-B160-CAF5154E616E}" type="sibTrans" cxnId="{F995C3E5-E858-450B-9579-733908B834CC}">
      <dgm:prSet/>
      <dgm:spPr/>
      <dgm:t>
        <a:bodyPr/>
        <a:lstStyle/>
        <a:p>
          <a:endParaRPr lang="en-US"/>
        </a:p>
      </dgm:t>
    </dgm:pt>
    <dgm:pt modelId="{CAB74C1B-5243-4919-8525-160A2183E80D}">
      <dgm:prSet/>
      <dgm:spPr/>
      <dgm:t>
        <a:bodyPr/>
        <a:lstStyle/>
        <a:p>
          <a:r>
            <a:rPr lang="en-US"/>
            <a:t>Deployment Bias</a:t>
          </a:r>
        </a:p>
      </dgm:t>
    </dgm:pt>
    <dgm:pt modelId="{F763060D-FE22-4535-A302-A70AD37125C7}" type="parTrans" cxnId="{6A2EF7F5-37DA-4BDE-8C8A-53E46E1DF239}">
      <dgm:prSet/>
      <dgm:spPr/>
      <dgm:t>
        <a:bodyPr/>
        <a:lstStyle/>
        <a:p>
          <a:endParaRPr lang="en-US"/>
        </a:p>
      </dgm:t>
    </dgm:pt>
    <dgm:pt modelId="{5020E848-E7EC-4B2A-BA34-2819FA984FC9}" type="sibTrans" cxnId="{6A2EF7F5-37DA-4BDE-8C8A-53E46E1DF239}">
      <dgm:prSet/>
      <dgm:spPr/>
      <dgm:t>
        <a:bodyPr/>
        <a:lstStyle/>
        <a:p>
          <a:endParaRPr lang="en-US"/>
        </a:p>
      </dgm:t>
    </dgm:pt>
    <dgm:pt modelId="{7BF9A078-2490-48B6-A7BA-5118229A71BE}" type="pres">
      <dgm:prSet presAssocID="{24AFB213-0466-4335-A32C-09CE923B9577}" presName="diagram" presStyleCnt="0">
        <dgm:presLayoutVars>
          <dgm:dir/>
          <dgm:resizeHandles val="exact"/>
        </dgm:presLayoutVars>
      </dgm:prSet>
      <dgm:spPr/>
    </dgm:pt>
    <dgm:pt modelId="{39A26DF3-F68B-43DB-904B-C2E298149388}" type="pres">
      <dgm:prSet presAssocID="{E578D418-65DC-492F-AC77-817184AF786E}" presName="node" presStyleLbl="node1" presStyleIdx="0" presStyleCnt="6">
        <dgm:presLayoutVars>
          <dgm:bulletEnabled val="1"/>
        </dgm:presLayoutVars>
      </dgm:prSet>
      <dgm:spPr/>
    </dgm:pt>
    <dgm:pt modelId="{CA94DEAE-7CD3-45C1-BB8A-3AB4723CB0AE}" type="pres">
      <dgm:prSet presAssocID="{C7DB03AA-8609-41AC-87E1-03CE387CA927}" presName="sibTrans" presStyleCnt="0"/>
      <dgm:spPr/>
    </dgm:pt>
    <dgm:pt modelId="{47EBB9CB-B362-4156-AD7F-FB8024F1140D}" type="pres">
      <dgm:prSet presAssocID="{7DEAB359-84D6-4BD2-86AD-B754BD94FD43}" presName="node" presStyleLbl="node1" presStyleIdx="1" presStyleCnt="6">
        <dgm:presLayoutVars>
          <dgm:bulletEnabled val="1"/>
        </dgm:presLayoutVars>
      </dgm:prSet>
      <dgm:spPr/>
    </dgm:pt>
    <dgm:pt modelId="{08AD2BCC-2404-4397-B5A6-573DC9FCC51E}" type="pres">
      <dgm:prSet presAssocID="{A3CBEFC7-42A0-446F-9460-AD9D17596D52}" presName="sibTrans" presStyleCnt="0"/>
      <dgm:spPr/>
    </dgm:pt>
    <dgm:pt modelId="{FF675394-153A-4B40-9B1F-F0296DE84B9E}" type="pres">
      <dgm:prSet presAssocID="{6EB99A2B-ED46-4E55-915F-3BCCC8DAF2B1}" presName="node" presStyleLbl="node1" presStyleIdx="2" presStyleCnt="6">
        <dgm:presLayoutVars>
          <dgm:bulletEnabled val="1"/>
        </dgm:presLayoutVars>
      </dgm:prSet>
      <dgm:spPr/>
    </dgm:pt>
    <dgm:pt modelId="{6F2B1AAB-E555-4FE8-ABEB-6E3820C71C44}" type="pres">
      <dgm:prSet presAssocID="{E5416BF3-8300-4E16-811B-46C418CF5BF2}" presName="sibTrans" presStyleCnt="0"/>
      <dgm:spPr/>
    </dgm:pt>
    <dgm:pt modelId="{6A884588-E362-4483-9903-3F7A0AE3B671}" type="pres">
      <dgm:prSet presAssocID="{F648E2B5-3B5D-4F08-8FBF-A43EFA534EEB}" presName="node" presStyleLbl="node1" presStyleIdx="3" presStyleCnt="6">
        <dgm:presLayoutVars>
          <dgm:bulletEnabled val="1"/>
        </dgm:presLayoutVars>
      </dgm:prSet>
      <dgm:spPr/>
    </dgm:pt>
    <dgm:pt modelId="{2589AFFC-8CE2-4A74-9B5C-DC8F6A7A7C5E}" type="pres">
      <dgm:prSet presAssocID="{388A0E61-BD12-4680-BCD2-B344E0B2DA18}" presName="sibTrans" presStyleCnt="0"/>
      <dgm:spPr/>
    </dgm:pt>
    <dgm:pt modelId="{3E6674E4-E3D7-4008-A148-1B0A21C8CD91}" type="pres">
      <dgm:prSet presAssocID="{49D0907D-6FDF-4CD8-AD32-43C5DD6CA8A1}" presName="node" presStyleLbl="node1" presStyleIdx="4" presStyleCnt="6">
        <dgm:presLayoutVars>
          <dgm:bulletEnabled val="1"/>
        </dgm:presLayoutVars>
      </dgm:prSet>
      <dgm:spPr/>
    </dgm:pt>
    <dgm:pt modelId="{97996AD1-C79A-48BC-B28C-8CBE661EA4F2}" type="pres">
      <dgm:prSet presAssocID="{9275DBE3-67E3-4D4E-B160-CAF5154E616E}" presName="sibTrans" presStyleCnt="0"/>
      <dgm:spPr/>
    </dgm:pt>
    <dgm:pt modelId="{9445A36C-BF58-4EAD-AA7D-00790E6B1481}" type="pres">
      <dgm:prSet presAssocID="{CAB74C1B-5243-4919-8525-160A2183E80D}" presName="node" presStyleLbl="node1" presStyleIdx="5" presStyleCnt="6">
        <dgm:presLayoutVars>
          <dgm:bulletEnabled val="1"/>
        </dgm:presLayoutVars>
      </dgm:prSet>
      <dgm:spPr/>
    </dgm:pt>
  </dgm:ptLst>
  <dgm:cxnLst>
    <dgm:cxn modelId="{3A7C8209-ADA1-4497-BE60-883A4D48721C}" type="presOf" srcId="{49D0907D-6FDF-4CD8-AD32-43C5DD6CA8A1}" destId="{3E6674E4-E3D7-4008-A148-1B0A21C8CD91}" srcOrd="0" destOrd="0" presId="urn:microsoft.com/office/officeart/2005/8/layout/default"/>
    <dgm:cxn modelId="{4A934F33-845F-4806-A72B-158C43E0E92B}" srcId="{24AFB213-0466-4335-A32C-09CE923B9577}" destId="{7DEAB359-84D6-4BD2-86AD-B754BD94FD43}" srcOrd="1" destOrd="0" parTransId="{D2563C32-F890-422E-8607-300B3CE42DFA}" sibTransId="{A3CBEFC7-42A0-446F-9460-AD9D17596D52}"/>
    <dgm:cxn modelId="{36E73C64-A726-4146-A907-7195D4DFF74C}" type="presOf" srcId="{F648E2B5-3B5D-4F08-8FBF-A43EFA534EEB}" destId="{6A884588-E362-4483-9903-3F7A0AE3B671}" srcOrd="0" destOrd="0" presId="urn:microsoft.com/office/officeart/2005/8/layout/default"/>
    <dgm:cxn modelId="{CF514947-C069-4119-BECB-F1020D275747}" srcId="{24AFB213-0466-4335-A32C-09CE923B9577}" destId="{F648E2B5-3B5D-4F08-8FBF-A43EFA534EEB}" srcOrd="3" destOrd="0" parTransId="{CA1222F8-CD64-4D8B-A854-2ADE9C669A5C}" sibTransId="{388A0E61-BD12-4680-BCD2-B344E0B2DA18}"/>
    <dgm:cxn modelId="{3607E549-EDC0-471E-953B-7E820A746DF6}" srcId="{24AFB213-0466-4335-A32C-09CE923B9577}" destId="{E578D418-65DC-492F-AC77-817184AF786E}" srcOrd="0" destOrd="0" parTransId="{17A55C40-78AE-4068-B05E-CB6F684A830F}" sibTransId="{C7DB03AA-8609-41AC-87E1-03CE387CA927}"/>
    <dgm:cxn modelId="{18A9DF82-03DB-47A8-AC71-F869A155A558}" srcId="{24AFB213-0466-4335-A32C-09CE923B9577}" destId="{6EB99A2B-ED46-4E55-915F-3BCCC8DAF2B1}" srcOrd="2" destOrd="0" parTransId="{831D8AC4-CB70-4DCB-9763-DF091EB49B0D}" sibTransId="{E5416BF3-8300-4E16-811B-46C418CF5BF2}"/>
    <dgm:cxn modelId="{0DF127B1-F05E-4726-869D-581321C13C0A}" type="presOf" srcId="{24AFB213-0466-4335-A32C-09CE923B9577}" destId="{7BF9A078-2490-48B6-A7BA-5118229A71BE}" srcOrd="0" destOrd="0" presId="urn:microsoft.com/office/officeart/2005/8/layout/default"/>
    <dgm:cxn modelId="{5A2064C9-0D5C-4D47-A01E-09F770BED05C}" type="presOf" srcId="{CAB74C1B-5243-4919-8525-160A2183E80D}" destId="{9445A36C-BF58-4EAD-AA7D-00790E6B1481}" srcOrd="0" destOrd="0" presId="urn:microsoft.com/office/officeart/2005/8/layout/default"/>
    <dgm:cxn modelId="{793E8DCC-8231-404B-BF25-D5E4BBCF5902}" type="presOf" srcId="{6EB99A2B-ED46-4E55-915F-3BCCC8DAF2B1}" destId="{FF675394-153A-4B40-9B1F-F0296DE84B9E}" srcOrd="0" destOrd="0" presId="urn:microsoft.com/office/officeart/2005/8/layout/default"/>
    <dgm:cxn modelId="{F995C3E5-E858-450B-9579-733908B834CC}" srcId="{24AFB213-0466-4335-A32C-09CE923B9577}" destId="{49D0907D-6FDF-4CD8-AD32-43C5DD6CA8A1}" srcOrd="4" destOrd="0" parTransId="{2577DE55-C7F0-401A-8DF4-23086502B573}" sibTransId="{9275DBE3-67E3-4D4E-B160-CAF5154E616E}"/>
    <dgm:cxn modelId="{1B572EEC-90E1-4BD6-ABED-8D1EC1003E7C}" type="presOf" srcId="{E578D418-65DC-492F-AC77-817184AF786E}" destId="{39A26DF3-F68B-43DB-904B-C2E298149388}" srcOrd="0" destOrd="0" presId="urn:microsoft.com/office/officeart/2005/8/layout/default"/>
    <dgm:cxn modelId="{6A2EF7F5-37DA-4BDE-8C8A-53E46E1DF239}" srcId="{24AFB213-0466-4335-A32C-09CE923B9577}" destId="{CAB74C1B-5243-4919-8525-160A2183E80D}" srcOrd="5" destOrd="0" parTransId="{F763060D-FE22-4535-A302-A70AD37125C7}" sibTransId="{5020E848-E7EC-4B2A-BA34-2819FA984FC9}"/>
    <dgm:cxn modelId="{35A09EFE-E57C-4397-B57A-7AE81242CBA4}" type="presOf" srcId="{7DEAB359-84D6-4BD2-86AD-B754BD94FD43}" destId="{47EBB9CB-B362-4156-AD7F-FB8024F1140D}" srcOrd="0" destOrd="0" presId="urn:microsoft.com/office/officeart/2005/8/layout/default"/>
    <dgm:cxn modelId="{9058C79F-B6E9-47FF-ABD9-21F35B221F3A}" type="presParOf" srcId="{7BF9A078-2490-48B6-A7BA-5118229A71BE}" destId="{39A26DF3-F68B-43DB-904B-C2E298149388}" srcOrd="0" destOrd="0" presId="urn:microsoft.com/office/officeart/2005/8/layout/default"/>
    <dgm:cxn modelId="{EBEE64A5-294B-4D4E-BECD-86DACA2A3FEB}" type="presParOf" srcId="{7BF9A078-2490-48B6-A7BA-5118229A71BE}" destId="{CA94DEAE-7CD3-45C1-BB8A-3AB4723CB0AE}" srcOrd="1" destOrd="0" presId="urn:microsoft.com/office/officeart/2005/8/layout/default"/>
    <dgm:cxn modelId="{98F7475A-5406-4762-8A09-B0B6A9443C20}" type="presParOf" srcId="{7BF9A078-2490-48B6-A7BA-5118229A71BE}" destId="{47EBB9CB-B362-4156-AD7F-FB8024F1140D}" srcOrd="2" destOrd="0" presId="urn:microsoft.com/office/officeart/2005/8/layout/default"/>
    <dgm:cxn modelId="{56AD3993-F409-4D85-A3DC-F80C6705BF71}" type="presParOf" srcId="{7BF9A078-2490-48B6-A7BA-5118229A71BE}" destId="{08AD2BCC-2404-4397-B5A6-573DC9FCC51E}" srcOrd="3" destOrd="0" presId="urn:microsoft.com/office/officeart/2005/8/layout/default"/>
    <dgm:cxn modelId="{58F185F5-4B67-42BA-AD9C-C9390F7CCFA6}" type="presParOf" srcId="{7BF9A078-2490-48B6-A7BA-5118229A71BE}" destId="{FF675394-153A-4B40-9B1F-F0296DE84B9E}" srcOrd="4" destOrd="0" presId="urn:microsoft.com/office/officeart/2005/8/layout/default"/>
    <dgm:cxn modelId="{2C60CF1B-A3B2-41DD-BBA2-F6197C503646}" type="presParOf" srcId="{7BF9A078-2490-48B6-A7BA-5118229A71BE}" destId="{6F2B1AAB-E555-4FE8-ABEB-6E3820C71C44}" srcOrd="5" destOrd="0" presId="urn:microsoft.com/office/officeart/2005/8/layout/default"/>
    <dgm:cxn modelId="{8E3421A4-5678-4064-B5D5-04220E857D20}" type="presParOf" srcId="{7BF9A078-2490-48B6-A7BA-5118229A71BE}" destId="{6A884588-E362-4483-9903-3F7A0AE3B671}" srcOrd="6" destOrd="0" presId="urn:microsoft.com/office/officeart/2005/8/layout/default"/>
    <dgm:cxn modelId="{B5A35332-3EC5-45FA-8055-0DDC99562731}" type="presParOf" srcId="{7BF9A078-2490-48B6-A7BA-5118229A71BE}" destId="{2589AFFC-8CE2-4A74-9B5C-DC8F6A7A7C5E}" srcOrd="7" destOrd="0" presId="urn:microsoft.com/office/officeart/2005/8/layout/default"/>
    <dgm:cxn modelId="{EA33E652-B0C1-4A63-9CEF-FB61D5A77F28}" type="presParOf" srcId="{7BF9A078-2490-48B6-A7BA-5118229A71BE}" destId="{3E6674E4-E3D7-4008-A148-1B0A21C8CD91}" srcOrd="8" destOrd="0" presId="urn:microsoft.com/office/officeart/2005/8/layout/default"/>
    <dgm:cxn modelId="{DA6D5831-06D0-45F6-B992-7FCA815EE1BF}" type="presParOf" srcId="{7BF9A078-2490-48B6-A7BA-5118229A71BE}" destId="{97996AD1-C79A-48BC-B28C-8CBE661EA4F2}" srcOrd="9" destOrd="0" presId="urn:microsoft.com/office/officeart/2005/8/layout/default"/>
    <dgm:cxn modelId="{A35CDE9F-01E6-4264-91F2-498731F392F7}" type="presParOf" srcId="{7BF9A078-2490-48B6-A7BA-5118229A71BE}" destId="{9445A36C-BF58-4EAD-AA7D-00790E6B148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3899C6-6B2F-43B9-B26F-321AC3D35A99}"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C1D60E57-3683-4B1F-91BA-CC5E2D528842}">
      <dgm:prSet custT="1"/>
      <dgm:spPr/>
      <dgm:t>
        <a:bodyPr/>
        <a:lstStyle/>
        <a:p>
          <a:r>
            <a:rPr lang="en-US" sz="4800"/>
            <a:t>US Government Response</a:t>
          </a:r>
        </a:p>
      </dgm:t>
    </dgm:pt>
    <dgm:pt modelId="{2526E07D-ABF3-4456-BB16-AD5C697D49E5}" type="parTrans" cxnId="{DC201EE7-391E-431C-84F5-743B7225C2C1}">
      <dgm:prSet/>
      <dgm:spPr/>
      <dgm:t>
        <a:bodyPr/>
        <a:lstStyle/>
        <a:p>
          <a:endParaRPr lang="en-US" sz="1200"/>
        </a:p>
      </dgm:t>
    </dgm:pt>
    <dgm:pt modelId="{C8371BF6-610F-408C-AEF5-D5115B6AFDE4}" type="sibTrans" cxnId="{DC201EE7-391E-431C-84F5-743B7225C2C1}">
      <dgm:prSet/>
      <dgm:spPr/>
      <dgm:t>
        <a:bodyPr/>
        <a:lstStyle/>
        <a:p>
          <a:endParaRPr lang="en-US" sz="1200"/>
        </a:p>
      </dgm:t>
    </dgm:pt>
    <dgm:pt modelId="{77E8DBE0-0D32-4965-AD2B-657E9069AE99}">
      <dgm:prSet custT="1"/>
      <dgm:spPr/>
      <dgm:t>
        <a:bodyPr/>
        <a:lstStyle/>
        <a:p>
          <a:r>
            <a:rPr lang="en-US" sz="4800" dirty="0"/>
            <a:t>Data Scientist  Response</a:t>
          </a:r>
        </a:p>
      </dgm:t>
    </dgm:pt>
    <dgm:pt modelId="{5611681F-68C8-47C5-873B-9A026B698850}" type="parTrans" cxnId="{C26B3478-0E91-4A6B-B679-480C1003AC68}">
      <dgm:prSet/>
      <dgm:spPr/>
      <dgm:t>
        <a:bodyPr/>
        <a:lstStyle/>
        <a:p>
          <a:endParaRPr lang="en-US" sz="1200"/>
        </a:p>
      </dgm:t>
    </dgm:pt>
    <dgm:pt modelId="{10460218-8A6F-4887-8B69-33BDF1B7026B}" type="sibTrans" cxnId="{C26B3478-0E91-4A6B-B679-480C1003AC68}">
      <dgm:prSet/>
      <dgm:spPr/>
      <dgm:t>
        <a:bodyPr/>
        <a:lstStyle/>
        <a:p>
          <a:endParaRPr lang="en-US" sz="1200"/>
        </a:p>
      </dgm:t>
    </dgm:pt>
    <dgm:pt modelId="{506121F8-727B-4753-BFAC-52D4B2FD9FFB}" type="pres">
      <dgm:prSet presAssocID="{853899C6-6B2F-43B9-B26F-321AC3D35A99}" presName="vert0" presStyleCnt="0">
        <dgm:presLayoutVars>
          <dgm:dir/>
          <dgm:animOne val="branch"/>
          <dgm:animLvl val="lvl"/>
        </dgm:presLayoutVars>
      </dgm:prSet>
      <dgm:spPr/>
    </dgm:pt>
    <dgm:pt modelId="{10B4C809-D39B-4E62-B1B7-C15D1C0BCCCB}" type="pres">
      <dgm:prSet presAssocID="{C1D60E57-3683-4B1F-91BA-CC5E2D528842}" presName="thickLine" presStyleLbl="alignNode1" presStyleIdx="0" presStyleCnt="2"/>
      <dgm:spPr/>
    </dgm:pt>
    <dgm:pt modelId="{2BB8BD18-1201-45DF-A1BA-B3801B35B8A1}" type="pres">
      <dgm:prSet presAssocID="{C1D60E57-3683-4B1F-91BA-CC5E2D528842}" presName="horz1" presStyleCnt="0"/>
      <dgm:spPr/>
    </dgm:pt>
    <dgm:pt modelId="{0C92FE31-2920-444B-A876-E168394891A8}" type="pres">
      <dgm:prSet presAssocID="{C1D60E57-3683-4B1F-91BA-CC5E2D528842}" presName="tx1" presStyleLbl="revTx" presStyleIdx="0" presStyleCnt="2"/>
      <dgm:spPr/>
    </dgm:pt>
    <dgm:pt modelId="{97B09346-E56F-4B4C-A3D6-3AAE8C27D4AD}" type="pres">
      <dgm:prSet presAssocID="{C1D60E57-3683-4B1F-91BA-CC5E2D528842}" presName="vert1" presStyleCnt="0"/>
      <dgm:spPr/>
    </dgm:pt>
    <dgm:pt modelId="{44F8E226-6DC0-420B-8C6F-2AD9920E93DA}" type="pres">
      <dgm:prSet presAssocID="{77E8DBE0-0D32-4965-AD2B-657E9069AE99}" presName="thickLine" presStyleLbl="alignNode1" presStyleIdx="1" presStyleCnt="2"/>
      <dgm:spPr/>
    </dgm:pt>
    <dgm:pt modelId="{848BFF7C-88AD-4930-B02B-786578CC78BF}" type="pres">
      <dgm:prSet presAssocID="{77E8DBE0-0D32-4965-AD2B-657E9069AE99}" presName="horz1" presStyleCnt="0"/>
      <dgm:spPr/>
    </dgm:pt>
    <dgm:pt modelId="{2E886876-2561-4506-8DA6-2D9DB1EEFE55}" type="pres">
      <dgm:prSet presAssocID="{77E8DBE0-0D32-4965-AD2B-657E9069AE99}" presName="tx1" presStyleLbl="revTx" presStyleIdx="1" presStyleCnt="2"/>
      <dgm:spPr/>
    </dgm:pt>
    <dgm:pt modelId="{2D6F9463-60BC-45B2-9560-FCED96FB633B}" type="pres">
      <dgm:prSet presAssocID="{77E8DBE0-0D32-4965-AD2B-657E9069AE99}" presName="vert1" presStyleCnt="0"/>
      <dgm:spPr/>
    </dgm:pt>
  </dgm:ptLst>
  <dgm:cxnLst>
    <dgm:cxn modelId="{C11CE42E-4222-46BB-9702-DFB61977B34D}" type="presOf" srcId="{77E8DBE0-0D32-4965-AD2B-657E9069AE99}" destId="{2E886876-2561-4506-8DA6-2D9DB1EEFE55}" srcOrd="0" destOrd="0" presId="urn:microsoft.com/office/officeart/2008/layout/LinedList"/>
    <dgm:cxn modelId="{DF1DEB45-3320-4CD4-95AA-9D9DB6BF1244}" type="presOf" srcId="{853899C6-6B2F-43B9-B26F-321AC3D35A99}" destId="{506121F8-727B-4753-BFAC-52D4B2FD9FFB}" srcOrd="0" destOrd="0" presId="urn:microsoft.com/office/officeart/2008/layout/LinedList"/>
    <dgm:cxn modelId="{C26B3478-0E91-4A6B-B679-480C1003AC68}" srcId="{853899C6-6B2F-43B9-B26F-321AC3D35A99}" destId="{77E8DBE0-0D32-4965-AD2B-657E9069AE99}" srcOrd="1" destOrd="0" parTransId="{5611681F-68C8-47C5-873B-9A026B698850}" sibTransId="{10460218-8A6F-4887-8B69-33BDF1B7026B}"/>
    <dgm:cxn modelId="{633F28C5-8291-4193-A6FE-E6070E148D9F}" type="presOf" srcId="{C1D60E57-3683-4B1F-91BA-CC5E2D528842}" destId="{0C92FE31-2920-444B-A876-E168394891A8}" srcOrd="0" destOrd="0" presId="urn:microsoft.com/office/officeart/2008/layout/LinedList"/>
    <dgm:cxn modelId="{DC201EE7-391E-431C-84F5-743B7225C2C1}" srcId="{853899C6-6B2F-43B9-B26F-321AC3D35A99}" destId="{C1D60E57-3683-4B1F-91BA-CC5E2D528842}" srcOrd="0" destOrd="0" parTransId="{2526E07D-ABF3-4456-BB16-AD5C697D49E5}" sibTransId="{C8371BF6-610F-408C-AEF5-D5115B6AFDE4}"/>
    <dgm:cxn modelId="{7D2BC72F-3D40-4C07-AE1A-0A5DB3BC2E01}" type="presParOf" srcId="{506121F8-727B-4753-BFAC-52D4B2FD9FFB}" destId="{10B4C809-D39B-4E62-B1B7-C15D1C0BCCCB}" srcOrd="0" destOrd="0" presId="urn:microsoft.com/office/officeart/2008/layout/LinedList"/>
    <dgm:cxn modelId="{3CB3FF9C-F300-49AC-839D-EA3EB9B2B4CD}" type="presParOf" srcId="{506121F8-727B-4753-BFAC-52D4B2FD9FFB}" destId="{2BB8BD18-1201-45DF-A1BA-B3801B35B8A1}" srcOrd="1" destOrd="0" presId="urn:microsoft.com/office/officeart/2008/layout/LinedList"/>
    <dgm:cxn modelId="{EF382E0F-B2A6-4446-89B6-73FE17EEE8BC}" type="presParOf" srcId="{2BB8BD18-1201-45DF-A1BA-B3801B35B8A1}" destId="{0C92FE31-2920-444B-A876-E168394891A8}" srcOrd="0" destOrd="0" presId="urn:microsoft.com/office/officeart/2008/layout/LinedList"/>
    <dgm:cxn modelId="{22214EB6-9BE4-48BB-B12E-3AFDBE48AD92}" type="presParOf" srcId="{2BB8BD18-1201-45DF-A1BA-B3801B35B8A1}" destId="{97B09346-E56F-4B4C-A3D6-3AAE8C27D4AD}" srcOrd="1" destOrd="0" presId="urn:microsoft.com/office/officeart/2008/layout/LinedList"/>
    <dgm:cxn modelId="{0872F34F-10CE-4F55-A588-FF540260A965}" type="presParOf" srcId="{506121F8-727B-4753-BFAC-52D4B2FD9FFB}" destId="{44F8E226-6DC0-420B-8C6F-2AD9920E93DA}" srcOrd="2" destOrd="0" presId="urn:microsoft.com/office/officeart/2008/layout/LinedList"/>
    <dgm:cxn modelId="{4DF446DB-652F-44CD-9CE9-B54C59D2EB44}" type="presParOf" srcId="{506121F8-727B-4753-BFAC-52D4B2FD9FFB}" destId="{848BFF7C-88AD-4930-B02B-786578CC78BF}" srcOrd="3" destOrd="0" presId="urn:microsoft.com/office/officeart/2008/layout/LinedList"/>
    <dgm:cxn modelId="{BD0708F3-E947-4012-BCCA-C67595753613}" type="presParOf" srcId="{848BFF7C-88AD-4930-B02B-786578CC78BF}" destId="{2E886876-2561-4506-8DA6-2D9DB1EEFE55}" srcOrd="0" destOrd="0" presId="urn:microsoft.com/office/officeart/2008/layout/LinedList"/>
    <dgm:cxn modelId="{6850270E-8941-44EF-AA48-BC94DEEEF95B}" type="presParOf" srcId="{848BFF7C-88AD-4930-B02B-786578CC78BF}" destId="{2D6F9463-60BC-45B2-9560-FCED96FB63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26DF3-F68B-43DB-904B-C2E298149388}">
      <dsp:nvSpPr>
        <dsp:cNvPr id="0" name=""/>
        <dsp:cNvSpPr/>
      </dsp:nvSpPr>
      <dsp:spPr>
        <a:xfrm>
          <a:off x="819983" y="2124"/>
          <a:ext cx="2868885" cy="17213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Historical Bias</a:t>
          </a:r>
        </a:p>
      </dsp:txBody>
      <dsp:txXfrm>
        <a:off x="819983" y="2124"/>
        <a:ext cx="2868885" cy="1721331"/>
      </dsp:txXfrm>
    </dsp:sp>
    <dsp:sp modelId="{47EBB9CB-B362-4156-AD7F-FB8024F1140D}">
      <dsp:nvSpPr>
        <dsp:cNvPr id="0" name=""/>
        <dsp:cNvSpPr/>
      </dsp:nvSpPr>
      <dsp:spPr>
        <a:xfrm>
          <a:off x="3975757" y="2124"/>
          <a:ext cx="2868885" cy="1721331"/>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Representation Bias</a:t>
          </a:r>
        </a:p>
      </dsp:txBody>
      <dsp:txXfrm>
        <a:off x="3975757" y="2124"/>
        <a:ext cx="2868885" cy="1721331"/>
      </dsp:txXfrm>
    </dsp:sp>
    <dsp:sp modelId="{FF675394-153A-4B40-9B1F-F0296DE84B9E}">
      <dsp:nvSpPr>
        <dsp:cNvPr id="0" name=""/>
        <dsp:cNvSpPr/>
      </dsp:nvSpPr>
      <dsp:spPr>
        <a:xfrm>
          <a:off x="7131531" y="2124"/>
          <a:ext cx="2868885" cy="1721331"/>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Measurement Bias</a:t>
          </a:r>
        </a:p>
      </dsp:txBody>
      <dsp:txXfrm>
        <a:off x="7131531" y="2124"/>
        <a:ext cx="2868885" cy="1721331"/>
      </dsp:txXfrm>
    </dsp:sp>
    <dsp:sp modelId="{6A884588-E362-4483-9903-3F7A0AE3B671}">
      <dsp:nvSpPr>
        <dsp:cNvPr id="0" name=""/>
        <dsp:cNvSpPr/>
      </dsp:nvSpPr>
      <dsp:spPr>
        <a:xfrm>
          <a:off x="819983" y="2010343"/>
          <a:ext cx="2868885" cy="1721331"/>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Aggregation Bias</a:t>
          </a:r>
        </a:p>
      </dsp:txBody>
      <dsp:txXfrm>
        <a:off x="819983" y="2010343"/>
        <a:ext cx="2868885" cy="1721331"/>
      </dsp:txXfrm>
    </dsp:sp>
    <dsp:sp modelId="{3E6674E4-E3D7-4008-A148-1B0A21C8CD91}">
      <dsp:nvSpPr>
        <dsp:cNvPr id="0" name=""/>
        <dsp:cNvSpPr/>
      </dsp:nvSpPr>
      <dsp:spPr>
        <a:xfrm>
          <a:off x="3975757" y="2010343"/>
          <a:ext cx="2868885" cy="1721331"/>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Evaluation Bias</a:t>
          </a:r>
        </a:p>
      </dsp:txBody>
      <dsp:txXfrm>
        <a:off x="3975757" y="2010343"/>
        <a:ext cx="2868885" cy="1721331"/>
      </dsp:txXfrm>
    </dsp:sp>
    <dsp:sp modelId="{9445A36C-BF58-4EAD-AA7D-00790E6B1481}">
      <dsp:nvSpPr>
        <dsp:cNvPr id="0" name=""/>
        <dsp:cNvSpPr/>
      </dsp:nvSpPr>
      <dsp:spPr>
        <a:xfrm>
          <a:off x="7131531" y="2010343"/>
          <a:ext cx="2868885" cy="172133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Deployment Bias</a:t>
          </a:r>
        </a:p>
      </dsp:txBody>
      <dsp:txXfrm>
        <a:off x="7131531" y="2010343"/>
        <a:ext cx="2868885" cy="17213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4C809-D39B-4E62-B1B7-C15D1C0BCCCB}">
      <dsp:nvSpPr>
        <dsp:cNvPr id="0" name=""/>
        <dsp:cNvSpPr/>
      </dsp:nvSpPr>
      <dsp:spPr>
        <a:xfrm>
          <a:off x="0" y="0"/>
          <a:ext cx="626364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92FE31-2920-444B-A876-E168394891A8}">
      <dsp:nvSpPr>
        <dsp:cNvPr id="0" name=""/>
        <dsp:cNvSpPr/>
      </dsp:nvSpPr>
      <dsp:spPr>
        <a:xfrm>
          <a:off x="0" y="0"/>
          <a:ext cx="6263640" cy="275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a:t>US Government Response</a:t>
          </a:r>
        </a:p>
      </dsp:txBody>
      <dsp:txXfrm>
        <a:off x="0" y="0"/>
        <a:ext cx="6263640" cy="2752343"/>
      </dsp:txXfrm>
    </dsp:sp>
    <dsp:sp modelId="{44F8E226-6DC0-420B-8C6F-2AD9920E93DA}">
      <dsp:nvSpPr>
        <dsp:cNvPr id="0" name=""/>
        <dsp:cNvSpPr/>
      </dsp:nvSpPr>
      <dsp:spPr>
        <a:xfrm>
          <a:off x="0" y="2752343"/>
          <a:ext cx="626364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86876-2561-4506-8DA6-2D9DB1EEFE55}">
      <dsp:nvSpPr>
        <dsp:cNvPr id="0" name=""/>
        <dsp:cNvSpPr/>
      </dsp:nvSpPr>
      <dsp:spPr>
        <a:xfrm>
          <a:off x="0" y="2752343"/>
          <a:ext cx="6263640" cy="275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Data Scientist  Response</a:t>
          </a:r>
        </a:p>
      </dsp:txBody>
      <dsp:txXfrm>
        <a:off x="0" y="2752343"/>
        <a:ext cx="6263640" cy="27523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E6C78-581B-4FF4-88D9-78D41CB2E180}" type="datetimeFigureOut">
              <a:rPr lang="en-US" smtClean="0"/>
              <a:t>5/30/2025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C861B-1262-42BE-99E6-13BAA0ABF868}" type="slidenum">
              <a:rPr lang="en-US" smtClean="0"/>
              <a:t>‹#›</a:t>
            </a:fld>
            <a:endParaRPr lang="en-US"/>
          </a:p>
        </p:txBody>
      </p:sp>
    </p:spTree>
    <p:extLst>
      <p:ext uri="{BB962C8B-B14F-4D97-AF65-F5344CB8AC3E}">
        <p14:creationId xmlns:p14="http://schemas.microsoft.com/office/powerpoint/2010/main" val="31675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defense.gov/News/Releases/Release/Article/2091996/dod-adopts-ethical-principles-for-artificial-intelligenc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s.google.com/machine-learning/glossary/fairnes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 went over a few examples in the previous module on some ways that AI can go wrong.  As the DOD starts developing and deploying AI models, we need to have a firm understanding of the ethics of AI and when AI can be biased.  </a:t>
            </a:r>
          </a:p>
          <a:p>
            <a:endParaRPr lang="en-US" dirty="0"/>
          </a:p>
          <a:p>
            <a:r>
              <a:rPr lang="en-US" dirty="0"/>
              <a:t>This next video is my favorite part of the move The Social Dilemma on Netflix.  It was my ah-ha moment and I hope you find value in it’s message.  </a:t>
            </a:r>
          </a:p>
        </p:txBody>
      </p:sp>
      <p:sp>
        <p:nvSpPr>
          <p:cNvPr id="4" name="Slide Number Placeholder 3"/>
          <p:cNvSpPr>
            <a:spLocks noGrp="1"/>
          </p:cNvSpPr>
          <p:nvPr>
            <p:ph type="sldNum" sz="quarter" idx="5"/>
          </p:nvPr>
        </p:nvSpPr>
        <p:spPr/>
        <p:txBody>
          <a:bodyPr/>
          <a:lstStyle/>
          <a:p>
            <a:fld id="{6E9C861B-1262-42BE-99E6-13BAA0ABF868}" type="slidenum">
              <a:rPr lang="en-US" smtClean="0"/>
              <a:t>1</a:t>
            </a:fld>
            <a:endParaRPr lang="en-US"/>
          </a:p>
        </p:txBody>
      </p:sp>
    </p:spTree>
    <p:extLst>
      <p:ext uri="{BB962C8B-B14F-4D97-AF65-F5344CB8AC3E}">
        <p14:creationId xmlns:p14="http://schemas.microsoft.com/office/powerpoint/2010/main" val="2380754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I ran the code, I saw this warning.  And I was curious so I decided to find out more.  </a:t>
            </a:r>
            <a:endParaRPr lang="en-US" dirty="0">
              <a:cs typeface="Calibri"/>
            </a:endParaRPr>
          </a:p>
          <a:p>
            <a:endParaRPr lang="en-US" dirty="0"/>
          </a:p>
          <a:p>
            <a:r>
              <a:rPr lang="en-US" dirty="0"/>
              <a:t>Now many studies take race into account during analysis.  But here, the authors engineered a new variable and made assumptions that were wrong and based on prior bias.  </a:t>
            </a:r>
            <a:endParaRPr lang="en-US" dirty="0">
              <a:cs typeface="Calibri" panose="020F0502020204030204"/>
            </a:endParaRPr>
          </a:p>
          <a:p>
            <a:pPr marL="0" indent="0">
              <a:buFont typeface="Arial" panose="020B0604020202020204" pitchFamily="34" charset="0"/>
              <a:buNone/>
            </a:pPr>
            <a:endParaRPr lang="en-US" dirty="0"/>
          </a:p>
          <a:p>
            <a:r>
              <a:rPr lang="en-US" dirty="0"/>
              <a:t>This is a classic example of Historical bias.  Home prices were significantly lower in areas with higher African Americans populations because of decades of bias and neglect by the </a:t>
            </a:r>
            <a:r>
              <a:rPr lang="en-US" b="1" dirty="0"/>
              <a:t>FHA, lenders, and city governments</a:t>
            </a:r>
            <a:r>
              <a:rPr lang="en-US" dirty="0"/>
              <a:t>, leading to dramatically lower housing prices.  </a:t>
            </a:r>
          </a:p>
          <a:p>
            <a:r>
              <a:rPr lang="en-US" dirty="0"/>
              <a:t>- </a:t>
            </a:r>
            <a:r>
              <a:rPr lang="en-US" b="1" dirty="0"/>
              <a:t>The true crime </a:t>
            </a:r>
            <a:r>
              <a:rPr lang="en-US" dirty="0"/>
              <a:t>here is that the linear regression model built with this data will learn and perpetuate this bias it when it determines how to predict home prices in the future based on proportions of African Americans in the area.  So even though many of the bad practices from the past have ended, since the model was trained on data from the past, if you try to predict the housing prices in the current time, it can give you a biased result.  </a:t>
            </a:r>
            <a:endParaRPr lang="en-US" dirty="0">
              <a:cs typeface="Calibri"/>
            </a:endParaRPr>
          </a:p>
          <a:p>
            <a:pPr marL="0" indent="0">
              <a:buNone/>
            </a:pP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10</a:t>
            </a:fld>
            <a:endParaRPr lang="en-US"/>
          </a:p>
        </p:txBody>
      </p:sp>
    </p:spTree>
    <p:extLst>
      <p:ext uri="{BB962C8B-B14F-4D97-AF65-F5344CB8AC3E}">
        <p14:creationId xmlns:p14="http://schemas.microsoft.com/office/powerpoint/2010/main" val="802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best way to describe bias is by going over the different types and examples.  </a:t>
            </a:r>
          </a:p>
          <a:p>
            <a:endParaRPr lang="en-US" dirty="0"/>
          </a:p>
          <a:p>
            <a:r>
              <a:rPr lang="en-US" dirty="0">
                <a:cs typeface="Calibri"/>
              </a:rPr>
              <a:t>For all of this following information, there’s a course on the website Kaggle.com on AI ethics, where they also have published sources if you want to delve deeper.  I've also cited them in the notes section of these slides. </a:t>
            </a:r>
          </a:p>
          <a:p>
            <a:endParaRPr lang="en-US" dirty="0">
              <a:cs typeface="Calibri"/>
            </a:endParaRPr>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11</a:t>
            </a:fld>
            <a:endParaRPr lang="en-US"/>
          </a:p>
        </p:txBody>
      </p:sp>
    </p:spTree>
    <p:extLst>
      <p:ext uri="{BB962C8B-B14F-4D97-AF65-F5344CB8AC3E}">
        <p14:creationId xmlns:p14="http://schemas.microsoft.com/office/powerpoint/2010/main" val="48796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bias involves feeding the model data that is </a:t>
            </a:r>
            <a:r>
              <a:rPr lang="en-US" b="1" dirty="0"/>
              <a:t>tainted </a:t>
            </a:r>
            <a:r>
              <a:rPr lang="en-US" dirty="0"/>
              <a:t>by historical bias.  The model then makes biased predictions of future events.</a:t>
            </a:r>
          </a:p>
          <a:p>
            <a:endParaRPr lang="en-US" dirty="0"/>
          </a:p>
          <a:p>
            <a:r>
              <a:rPr lang="en-US" dirty="0"/>
              <a:t>So for our previous example of training a model on redlining --&gt; future predictions will then be biased too.</a:t>
            </a:r>
            <a:endParaRPr lang="en-US" dirty="0">
              <a:cs typeface="Calibri" panose="020F0502020204030204"/>
            </a:endParaRPr>
          </a:p>
          <a:p>
            <a:endParaRPr lang="en-US" dirty="0"/>
          </a:p>
          <a:p>
            <a:r>
              <a:rPr lang="en-US" dirty="0"/>
              <a:t>There is a another example of historical bias toward promoting men at faster rates than women.  This is not correct, but we see it in the historical data.  </a:t>
            </a:r>
            <a:endParaRPr lang="en-US" dirty="0">
              <a:cs typeface="Calibri" panose="020F0502020204030204"/>
            </a:endParaRPr>
          </a:p>
          <a:p>
            <a:r>
              <a:rPr lang="en-US" dirty="0"/>
              <a:t>Then a model that learns on this data doesn’t know it’s incorrect, and it learns that men are superior workers than women.  So if this model is a resume-screener, it will start rejecting female applicants.   </a:t>
            </a:r>
            <a:endParaRPr lang="en-US" dirty="0">
              <a:cs typeface="Calibri" panose="020F0502020204030204"/>
            </a:endParaRPr>
          </a:p>
          <a:p>
            <a:r>
              <a:rPr lang="en-US" b="1" dirty="0"/>
              <a:t>This happened with Amazon in 2014</a:t>
            </a:r>
            <a:r>
              <a:rPr lang="en-US" dirty="0"/>
              <a:t> </a:t>
            </a:r>
            <a:endParaRPr lang="en-US" dirty="0">
              <a:cs typeface="Calibri" panose="020F0502020204030204"/>
            </a:endParaRPr>
          </a:p>
          <a:p>
            <a:endParaRPr lang="en-US" dirty="0"/>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12</a:t>
            </a:fld>
            <a:endParaRPr lang="en-US"/>
          </a:p>
        </p:txBody>
      </p:sp>
    </p:spTree>
    <p:extLst>
      <p:ext uri="{BB962C8B-B14F-4D97-AF65-F5344CB8AC3E}">
        <p14:creationId xmlns:p14="http://schemas.microsoft.com/office/powerpoint/2010/main" val="3133521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Representation Bias – this is where one group in the training data is over-represented.  The model then will become more accurate for that group than the others.  It will then have a lower accuracy rate for the other groups which can lead to real-world consequences.  </a:t>
            </a:r>
          </a:p>
          <a:p>
            <a:r>
              <a:rPr lang="en-US" dirty="0"/>
              <a:t>A facial recognition model at an airport might start incorrectly flagging minority faces for further screening.  </a:t>
            </a:r>
          </a:p>
          <a:p>
            <a:endParaRPr lang="en-US" dirty="0"/>
          </a:p>
          <a:p>
            <a:r>
              <a:rPr lang="en-US" dirty="0"/>
              <a:t>Source: </a:t>
            </a:r>
            <a:r>
              <a:rPr lang="en-US" b="0" i="0" dirty="0">
                <a:solidFill>
                  <a:srgbClr val="222222"/>
                </a:solidFill>
                <a:effectLst/>
                <a:latin typeface="Arial" panose="020B0604020202020204" pitchFamily="34" charset="0"/>
              </a:rPr>
              <a:t>Suresh, Harini, and John </a:t>
            </a:r>
            <a:r>
              <a:rPr lang="en-US" b="0" i="0" dirty="0" err="1">
                <a:solidFill>
                  <a:srgbClr val="222222"/>
                </a:solidFill>
                <a:effectLst/>
                <a:latin typeface="Arial" panose="020B0604020202020204" pitchFamily="34" charset="0"/>
              </a:rPr>
              <a:t>Guttag</a:t>
            </a:r>
            <a:r>
              <a:rPr lang="en-US" b="0" i="0" dirty="0">
                <a:solidFill>
                  <a:srgbClr val="222222"/>
                </a:solidFill>
                <a:effectLst/>
                <a:latin typeface="Arial" panose="020B0604020202020204" pitchFamily="34" charset="0"/>
              </a:rPr>
              <a:t>. "A framework for understanding sources of harm throughout the machine learning life cycle." </a:t>
            </a:r>
            <a:r>
              <a:rPr lang="en-US" b="0" i="1" dirty="0">
                <a:solidFill>
                  <a:srgbClr val="222222"/>
                </a:solidFill>
                <a:effectLst/>
                <a:latin typeface="Arial" panose="020B0604020202020204" pitchFamily="34" charset="0"/>
              </a:rPr>
              <a:t>Equity and access in algorithms, mechanisms, and optimization</a:t>
            </a:r>
            <a:r>
              <a:rPr lang="en-US" b="0" i="0" dirty="0">
                <a:solidFill>
                  <a:srgbClr val="222222"/>
                </a:solidFill>
                <a:effectLst/>
                <a:latin typeface="Arial" panose="020B0604020202020204" pitchFamily="34" charset="0"/>
              </a:rPr>
              <a:t>. 2021. 1-9.</a:t>
            </a: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13</a:t>
            </a:fld>
            <a:endParaRPr lang="en-US"/>
          </a:p>
        </p:txBody>
      </p:sp>
    </p:spTree>
    <p:extLst>
      <p:ext uri="{BB962C8B-B14F-4D97-AF65-F5344CB8AC3E}">
        <p14:creationId xmlns:p14="http://schemas.microsoft.com/office/powerpoint/2010/main" val="2810748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are familiar with the game of telephone.  One kid starts by whispering a sentence in the ear of another who then repeats it down the line.  By the time the last person hears the sentence it might be totally different.  What happened?  We </a:t>
            </a:r>
            <a:r>
              <a:rPr lang="en-US" b="1" dirty="0"/>
              <a:t>compounded errors</a:t>
            </a:r>
            <a:r>
              <a:rPr lang="en-US" dirty="0"/>
              <a:t> each step along the way.  </a:t>
            </a:r>
          </a:p>
          <a:p>
            <a:endParaRPr lang="en-US" dirty="0"/>
          </a:p>
          <a:p>
            <a:r>
              <a:rPr lang="en-US" dirty="0"/>
              <a:t>Measurement bias occurs when the data for certain groups is not measured directly but through a proxy.  For example, if non-native speakers need a translator before going through a </a:t>
            </a:r>
            <a:r>
              <a:rPr lang="en-US" b="1" dirty="0"/>
              <a:t>natural language processing model</a:t>
            </a:r>
            <a:r>
              <a:rPr lang="en-US" dirty="0"/>
              <a:t>, then that introduces a possibility of additional error in that measurement, leading to worse outcomes for that group.  </a:t>
            </a:r>
          </a:p>
          <a:p>
            <a:endParaRPr lang="en-US" dirty="0"/>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14</a:t>
            </a:fld>
            <a:endParaRPr lang="en-US"/>
          </a:p>
        </p:txBody>
      </p:sp>
    </p:spTree>
    <p:extLst>
      <p:ext uri="{BB962C8B-B14F-4D97-AF65-F5344CB8AC3E}">
        <p14:creationId xmlns:p14="http://schemas.microsoft.com/office/powerpoint/2010/main" val="3816972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happens when we are not differentiating for race, sex, etc., for example when studying health outcomes.  We saw this during the pandemic.  You can certainly say what the COVID outcomes have been for the population at large, but then dive deeper to see if there are more adverse outcomes for minority members.  So when you make your action plans, you base that on these nuances.  </a:t>
            </a:r>
          </a:p>
          <a:p>
            <a:endParaRPr lang="en-US" dirty="0"/>
          </a:p>
          <a:p>
            <a:r>
              <a:rPr lang="en-US" dirty="0"/>
              <a:t>Source: </a:t>
            </a:r>
            <a:r>
              <a:rPr lang="en-US" b="0" i="0" dirty="0">
                <a:solidFill>
                  <a:srgbClr val="222222"/>
                </a:solidFill>
                <a:effectLst/>
                <a:latin typeface="Arial" panose="020B0604020202020204" pitchFamily="34" charset="0"/>
              </a:rPr>
              <a:t>Suresh, Harini, and John </a:t>
            </a:r>
            <a:r>
              <a:rPr lang="en-US" b="0" i="0" dirty="0" err="1">
                <a:solidFill>
                  <a:srgbClr val="222222"/>
                </a:solidFill>
                <a:effectLst/>
                <a:latin typeface="Arial" panose="020B0604020202020204" pitchFamily="34" charset="0"/>
              </a:rPr>
              <a:t>Guttag</a:t>
            </a:r>
            <a:r>
              <a:rPr lang="en-US" b="0" i="0" dirty="0">
                <a:solidFill>
                  <a:srgbClr val="222222"/>
                </a:solidFill>
                <a:effectLst/>
                <a:latin typeface="Arial" panose="020B0604020202020204" pitchFamily="34" charset="0"/>
              </a:rPr>
              <a:t>. "A framework for understanding sources of harm throughout the machine learning life cycle." </a:t>
            </a:r>
            <a:r>
              <a:rPr lang="en-US" b="0" i="1" dirty="0">
                <a:solidFill>
                  <a:srgbClr val="222222"/>
                </a:solidFill>
                <a:effectLst/>
                <a:latin typeface="Arial" panose="020B0604020202020204" pitchFamily="34" charset="0"/>
              </a:rPr>
              <a:t>Equity and access in algorithms, mechanisms, and optimization</a:t>
            </a:r>
            <a:r>
              <a:rPr lang="en-US" b="0" i="0" dirty="0">
                <a:solidFill>
                  <a:srgbClr val="222222"/>
                </a:solidFill>
                <a:effectLst/>
                <a:latin typeface="Arial" panose="020B0604020202020204" pitchFamily="34" charset="0"/>
              </a:rPr>
              <a:t>. 2021. 1-9.</a:t>
            </a: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15</a:t>
            </a:fld>
            <a:endParaRPr lang="en-US"/>
          </a:p>
        </p:txBody>
      </p:sp>
    </p:spTree>
    <p:extLst>
      <p:ext uri="{BB962C8B-B14F-4D97-AF65-F5344CB8AC3E}">
        <p14:creationId xmlns:p14="http://schemas.microsoft.com/office/powerpoint/2010/main" val="3825447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building a model, data scientists should test it.  If we use a test set of data that is not representative of the population, then we’re likely to have false results of how accurate our model is.  And we’re likely to optimize the model based on this non-representative set.  </a:t>
            </a:r>
          </a:p>
          <a:p>
            <a:endParaRPr lang="en-US" dirty="0"/>
          </a:p>
          <a:p>
            <a:r>
              <a:rPr lang="en-US" dirty="0">
                <a:cs typeface="Calibri" panose="020F0502020204030204"/>
              </a:rPr>
              <a:t>Deployment bias is using a dataset for a purpose that it wasn't built for.  For example, say the police use a crime statistic model to determine where and when crime trends are going up.  This helps them determine where to step up their patrols.  Now what if a judge also uses that model when determining guilt or sentencing?  A prediction from the previous model is not an admission of guilt for everyone that was in the particular area at a certain time.  So the judge might give out a harsher sentence or tend toward judging a person guilty.  </a:t>
            </a:r>
            <a:endParaRPr lang="en-US" dirty="0"/>
          </a:p>
          <a:p>
            <a:endParaRPr lang="en-US" dirty="0">
              <a:cs typeface="Calibri" panose="020F0502020204030204"/>
            </a:endParaRPr>
          </a:p>
          <a:p>
            <a:r>
              <a:rPr lang="en-US" dirty="0">
                <a:cs typeface="Calibri" panose="020F0502020204030204"/>
              </a:rPr>
              <a:t>(Optional) This is especially important as we see more adoption of transformer models such as with NVidia.  They provide basic translation models that can then be adapted for other uses or other languages.  When you do this, you want to be careful you're not creating a deployment bias.  </a:t>
            </a:r>
          </a:p>
          <a:p>
            <a:endParaRPr lang="en-US" dirty="0"/>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16</a:t>
            </a:fld>
            <a:endParaRPr lang="en-US"/>
          </a:p>
        </p:txBody>
      </p:sp>
    </p:spTree>
    <p:extLst>
      <p:ext uri="{BB962C8B-B14F-4D97-AF65-F5344CB8AC3E}">
        <p14:creationId xmlns:p14="http://schemas.microsoft.com/office/powerpoint/2010/main" val="3293933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ways in which bias in AI models can be costly.    </a:t>
            </a:r>
          </a:p>
          <a:p>
            <a:pPr marL="171450" indent="-171450">
              <a:buFont typeface="Arial,Sans-Serif"/>
              <a:buChar char="•"/>
            </a:pPr>
            <a:r>
              <a:rPr lang="en-US" dirty="0"/>
              <a:t>Security Loss</a:t>
            </a:r>
            <a:endParaRPr lang="en-US" dirty="0">
              <a:cs typeface="Calibri"/>
            </a:endParaRPr>
          </a:p>
          <a:p>
            <a:pPr marL="628650" lvl="1" indent="-171450">
              <a:buFont typeface="Arial,Sans-Serif"/>
              <a:buChar char="•"/>
            </a:pPr>
            <a:r>
              <a:rPr lang="en-US" dirty="0"/>
              <a:t>Imagine a facial recognition software incorrectly identifying threats because of Representation Bias</a:t>
            </a:r>
            <a:endParaRPr lang="en-US" dirty="0">
              <a:cs typeface="Calibri"/>
            </a:endParaRPr>
          </a:p>
          <a:p>
            <a:pPr marL="628650" lvl="1" indent="-171450">
              <a:buFont typeface="Arial,Sans-Serif"/>
              <a:buChar char="•"/>
            </a:pPr>
            <a:r>
              <a:rPr lang="en-US" dirty="0"/>
              <a:t>Credible threat not found in under-represented populations</a:t>
            </a:r>
            <a:endParaRPr lang="en-US" dirty="0">
              <a:cs typeface="Calibri"/>
            </a:endParaRPr>
          </a:p>
          <a:p>
            <a:pPr marL="628650" lvl="1" indent="-171450">
              <a:buFont typeface="Arial,Sans-Serif"/>
              <a:buChar char="•"/>
            </a:pPr>
            <a:r>
              <a:rPr lang="en-US" dirty="0"/>
              <a:t>Innocent people detained and harassed</a:t>
            </a:r>
            <a:endParaRPr lang="en-US" dirty="0">
              <a:cs typeface="Calibri"/>
            </a:endParaRPr>
          </a:p>
          <a:p>
            <a:pPr marL="171450" indent="-171450">
              <a:buFont typeface="Arial"/>
              <a:buChar char="•"/>
            </a:pPr>
            <a:r>
              <a:rPr lang="en-US" dirty="0"/>
              <a:t>Financial Loss</a:t>
            </a:r>
            <a:endParaRPr lang="en-US" dirty="0">
              <a:cs typeface="Calibri"/>
            </a:endParaRPr>
          </a:p>
          <a:p>
            <a:pPr marL="628650" lvl="1" indent="-171450">
              <a:buFont typeface="Arial"/>
              <a:buChar char="•"/>
            </a:pPr>
            <a:r>
              <a:rPr lang="en-US" dirty="0"/>
              <a:t>Obviously if your algorithms are biased, you’re missing out on the part of the population that is not represented.</a:t>
            </a:r>
            <a:endParaRPr lang="en-US" dirty="0">
              <a:cs typeface="Calibri"/>
            </a:endParaRPr>
          </a:p>
          <a:p>
            <a:pPr marL="628650" lvl="1" indent="-171450">
              <a:buFont typeface="Arial"/>
              <a:buChar char="•"/>
            </a:pPr>
            <a:r>
              <a:rPr lang="en-US" dirty="0"/>
              <a:t>If your resume screener rejects very qualified female or minority applicants, you could miss out on the next great leader </a:t>
            </a:r>
            <a:endParaRPr lang="en-US" dirty="0">
              <a:cs typeface="Calibri"/>
            </a:endParaRPr>
          </a:p>
          <a:p>
            <a:pPr marL="171450" indent="-171450">
              <a:buFont typeface="Arial"/>
              <a:buChar char="•"/>
            </a:pPr>
            <a:r>
              <a:rPr lang="en-US" dirty="0"/>
              <a:t>Reputation Loss</a:t>
            </a:r>
            <a:endParaRPr lang="en-US" dirty="0">
              <a:cs typeface="Calibri" panose="020F0502020204030204"/>
            </a:endParaRPr>
          </a:p>
          <a:p>
            <a:pPr marL="628650" lvl="1" indent="-171450">
              <a:buFont typeface="Arial,Sans-Serif"/>
              <a:buChar char="•"/>
            </a:pPr>
            <a:r>
              <a:rPr lang="en-US" dirty="0"/>
              <a:t>This is very important to the military</a:t>
            </a:r>
            <a:endParaRPr lang="en-US" dirty="0">
              <a:cs typeface="Calibri" panose="020F0502020204030204"/>
            </a:endParaRPr>
          </a:p>
          <a:p>
            <a:pPr marL="628650" lvl="1" indent="-171450">
              <a:buFont typeface="Arial,Sans-Serif"/>
              <a:buChar char="•"/>
            </a:pPr>
            <a:r>
              <a:rPr lang="en-US" dirty="0"/>
              <a:t>We enjoy a very high favorability rating among the public</a:t>
            </a:r>
            <a:endParaRPr lang="en-US" dirty="0">
              <a:cs typeface="Calibri" panose="020F0502020204030204"/>
            </a:endParaRPr>
          </a:p>
          <a:p>
            <a:pPr marL="628650" lvl="1" indent="-171450">
              <a:buFont typeface="Arial,Sans-Serif"/>
              <a:buChar char="•"/>
            </a:pPr>
            <a:r>
              <a:rPr lang="en-US" dirty="0"/>
              <a:t>Even unintended bias through algorithms is big news and can sour our reputation.  Leads to lack of trust in our government institutions.</a:t>
            </a:r>
            <a:endParaRPr lang="en-US" dirty="0">
              <a:cs typeface="Calibri" panose="020F0502020204030204"/>
            </a:endParaRPr>
          </a:p>
          <a:p>
            <a:pPr marL="628650" lvl="1" indent="-171450">
              <a:buFont typeface="Arial,Sans-Serif"/>
              <a:buChar char="•"/>
            </a:pPr>
            <a:endParaRPr lang="en-US" dirty="0">
              <a:cs typeface="Calibri" panose="020F0502020204030204"/>
            </a:endParaRPr>
          </a:p>
          <a:p>
            <a:pPr marL="628650" lvl="1" indent="-171450">
              <a:buFont typeface="Arial,Sans-Serif"/>
              <a:buChar char="•"/>
            </a:pPr>
            <a:endParaRPr lang="en-US" dirty="0">
              <a:cs typeface="Calibri" panose="020F0502020204030204"/>
            </a:endParaRPr>
          </a:p>
          <a:p>
            <a:pPr marL="457200" lvl="1" indent="0">
              <a:buFont typeface="Arial,Sans-Serif"/>
              <a:buNone/>
            </a:pPr>
            <a:r>
              <a:rPr lang="en-US" dirty="0">
                <a:cs typeface="Calibri" panose="020F0502020204030204"/>
              </a:rPr>
              <a:t>So it’s important for a variety of reasons to prevent Bias in your AI models.  </a:t>
            </a: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17</a:t>
            </a:fld>
            <a:endParaRPr lang="en-US"/>
          </a:p>
        </p:txBody>
      </p:sp>
    </p:spTree>
    <p:extLst>
      <p:ext uri="{BB962C8B-B14F-4D97-AF65-F5344CB8AC3E}">
        <p14:creationId xmlns:p14="http://schemas.microsoft.com/office/powerpoint/2010/main" val="2802071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a few different ways in which we can combat bias in AI.  First we’ll discuss how the US government including the military is laying out guidelines on how to use AI tools.  Then we’ll talk about specific tools that you can use as a data scientist to check and tune your models to avoid bias.  </a:t>
            </a:r>
          </a:p>
        </p:txBody>
      </p:sp>
      <p:sp>
        <p:nvSpPr>
          <p:cNvPr id="4" name="Slide Number Placeholder 3"/>
          <p:cNvSpPr>
            <a:spLocks noGrp="1"/>
          </p:cNvSpPr>
          <p:nvPr>
            <p:ph type="sldNum" sz="quarter" idx="5"/>
          </p:nvPr>
        </p:nvSpPr>
        <p:spPr/>
        <p:txBody>
          <a:bodyPr/>
          <a:lstStyle/>
          <a:p>
            <a:fld id="{6E9C861B-1262-42BE-99E6-13BAA0ABF868}" type="slidenum">
              <a:rPr lang="en-US" smtClean="0"/>
              <a:t>18</a:t>
            </a:fld>
            <a:endParaRPr lang="en-US"/>
          </a:p>
        </p:txBody>
      </p:sp>
    </p:spTree>
    <p:extLst>
      <p:ext uri="{BB962C8B-B14F-4D97-AF65-F5344CB8AC3E}">
        <p14:creationId xmlns:p14="http://schemas.microsoft.com/office/powerpoint/2010/main" val="2580602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federal government has started a number of initiatives in an effort to ensure AI is developed ethically.</a:t>
            </a:r>
          </a:p>
          <a:p>
            <a:endParaRPr lang="en-US" dirty="0">
              <a:cs typeface="Calibri"/>
            </a:endParaRPr>
          </a:p>
          <a:p>
            <a:r>
              <a:rPr lang="en-US" dirty="0">
                <a:cs typeface="Calibri"/>
              </a:rPr>
              <a:t>Your main source is AI.gov.  There's a section there on Advancing Ethical AI that has links to many Agency's and Department's ethical AI policies.</a:t>
            </a:r>
          </a:p>
          <a:p>
            <a:endParaRPr lang="en-US" dirty="0">
              <a:cs typeface="Calibri"/>
            </a:endParaRPr>
          </a:p>
          <a:p>
            <a:r>
              <a:rPr lang="en-US" dirty="0">
                <a:cs typeface="Calibri"/>
              </a:rPr>
              <a:t>For example, NIST is developing a Risk Mitigation Framework for AI.  </a:t>
            </a:r>
          </a:p>
          <a:p>
            <a:r>
              <a:rPr lang="en-US" dirty="0">
                <a:cs typeface="Calibri"/>
              </a:rPr>
              <a:t>The DOD has Ethical Principals of AI</a:t>
            </a:r>
          </a:p>
          <a:p>
            <a:r>
              <a:rPr lang="en-US" dirty="0">
                <a:cs typeface="Calibri"/>
              </a:rPr>
              <a:t>FTC issued business guidance on AI and algorithms</a:t>
            </a:r>
          </a:p>
          <a:p>
            <a:r>
              <a:rPr lang="en-US" dirty="0">
                <a:cs typeface="Calibri"/>
              </a:rPr>
              <a:t>CFPB issued a circular to creditors using AI algorithms that they have to disclose the specific principal reasons for taking action on adverse action such as denying credit</a:t>
            </a:r>
          </a:p>
          <a:p>
            <a:endParaRPr lang="en-US" dirty="0">
              <a:cs typeface="Calibri"/>
            </a:endParaRPr>
          </a:p>
          <a:p>
            <a:r>
              <a:rPr lang="en-US" dirty="0">
                <a:cs typeface="Calibri"/>
              </a:rPr>
              <a:t>SHOW THE WEBSITE</a:t>
            </a:r>
          </a:p>
        </p:txBody>
      </p:sp>
      <p:sp>
        <p:nvSpPr>
          <p:cNvPr id="4" name="Slide Number Placeholder 3"/>
          <p:cNvSpPr>
            <a:spLocks noGrp="1"/>
          </p:cNvSpPr>
          <p:nvPr>
            <p:ph type="sldNum" sz="quarter" idx="5"/>
          </p:nvPr>
        </p:nvSpPr>
        <p:spPr/>
        <p:txBody>
          <a:bodyPr/>
          <a:lstStyle/>
          <a:p>
            <a:fld id="{6E9C861B-1262-42BE-99E6-13BAA0ABF868}" type="slidenum">
              <a:rPr lang="en-US" smtClean="0"/>
              <a:t>19</a:t>
            </a:fld>
            <a:endParaRPr lang="en-US"/>
          </a:p>
        </p:txBody>
      </p:sp>
    </p:spTree>
    <p:extLst>
      <p:ext uri="{BB962C8B-B14F-4D97-AF65-F5344CB8AC3E}">
        <p14:creationId xmlns:p14="http://schemas.microsoft.com/office/powerpoint/2010/main" val="344869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 didn’t come across well, I’ll include these slides in the Teams chat afterward and you can watch it again.  But the speaker outlines that there is so much focus on when AI will overcome human strength – when will AI be better than humans, in decision making, in memory, in doing things better than humans do.  But we didn’t realize along the way that there is a much earlier date when AI overcame human weakness.  I argue that this day passed us years ago, and we’re seeing all kinds of negative effects right now, in polarization, lack of trust, lack of civility, and less human connectedness.  </a:t>
            </a:r>
          </a:p>
        </p:txBody>
      </p:sp>
      <p:sp>
        <p:nvSpPr>
          <p:cNvPr id="4" name="Slide Number Placeholder 3"/>
          <p:cNvSpPr>
            <a:spLocks noGrp="1"/>
          </p:cNvSpPr>
          <p:nvPr>
            <p:ph type="sldNum" sz="quarter" idx="5"/>
          </p:nvPr>
        </p:nvSpPr>
        <p:spPr/>
        <p:txBody>
          <a:bodyPr/>
          <a:lstStyle/>
          <a:p>
            <a:fld id="{6E9C861B-1262-42BE-99E6-13BAA0ABF868}" type="slidenum">
              <a:rPr lang="en-US" smtClean="0"/>
              <a:t>2</a:t>
            </a:fld>
            <a:endParaRPr lang="en-US"/>
          </a:p>
        </p:txBody>
      </p:sp>
    </p:spTree>
    <p:extLst>
      <p:ext uri="{BB962C8B-B14F-4D97-AF65-F5344CB8AC3E}">
        <p14:creationId xmlns:p14="http://schemas.microsoft.com/office/powerpoint/2010/main" val="211627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into ethical use of AI has been going on in government across multiple administrations.  </a:t>
            </a:r>
          </a:p>
          <a:p>
            <a:r>
              <a:rPr lang="en-US" dirty="0"/>
              <a:t>The National AI Initiative Act of 2020 (DIVISION E, SEC. 5001) became law on January 1, 2021, providing for a </a:t>
            </a:r>
            <a:r>
              <a:rPr lang="en-US" b="1" dirty="0"/>
              <a:t>coordinated program across the entire Federal government </a:t>
            </a:r>
            <a:r>
              <a:rPr lang="en-US" dirty="0"/>
              <a:t>to accelerate AI research and application for the Nation’s economic prosperity and national security. </a:t>
            </a:r>
          </a:p>
          <a:p>
            <a:endParaRPr lang="en-US" dirty="0"/>
          </a:p>
          <a:p>
            <a:r>
              <a:rPr lang="en-US" dirty="0"/>
              <a:t>The 2018 DOD AI Strategy “directs the DOD to accelerate</a:t>
            </a:r>
            <a:r>
              <a:rPr lang="en-US" baseline="0" dirty="0"/>
              <a:t> the adoption of AI and </a:t>
            </a:r>
            <a:r>
              <a:rPr lang="en-US" dirty="0"/>
              <a:t>the creation of a force fit for our time”.  Strategic pillars include guidance on training,</a:t>
            </a:r>
            <a:r>
              <a:rPr lang="en-US" baseline="0" dirty="0"/>
              <a:t> development, research and partnering.</a:t>
            </a:r>
          </a:p>
          <a:p>
            <a:endParaRPr lang="en-US" baseline="0" dirty="0"/>
          </a:p>
          <a:p>
            <a:r>
              <a:rPr lang="en-US" baseline="0" dirty="0"/>
              <a:t>Guidance is further refined across several other strategy documents, including now a Responsible AI Strategy which was published in 2022.  All of these documents can be found on the AI.gov website.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E217A4-012A-4BCA-8780-73E8D8C6D3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38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22222"/>
                </a:solidFill>
                <a:effectLst/>
                <a:latin typeface="Arial" panose="020B0604020202020204" pitchFamily="34" charset="0"/>
              </a:rPr>
              <a:t>The DOD AI Strategy </a:t>
            </a:r>
            <a:r>
              <a:rPr lang="en-US" b="0" i="0" dirty="0">
                <a:solidFill>
                  <a:srgbClr val="222222"/>
                </a:solidFill>
                <a:effectLst/>
                <a:latin typeface="Arial" panose="020B0604020202020204" pitchFamily="34" charset="0"/>
              </a:rPr>
              <a:t>lays out the following Ethical principals for AI:</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Responsible</a:t>
            </a:r>
            <a:r>
              <a:rPr lang="en-US" b="0" i="0" dirty="0">
                <a:solidFill>
                  <a:srgbClr val="222222"/>
                </a:solidFill>
                <a:effectLst/>
                <a:latin typeface="Arial" panose="020B0604020202020204" pitchFamily="34" charset="0"/>
              </a:rPr>
              <a:t>. DoD personnel will exercise appropriate levels of judgment and care, while remaining responsible for the development, deployment, and use of AI capabilities.</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Equitable</a:t>
            </a:r>
            <a:r>
              <a:rPr lang="en-US" b="0" i="0" dirty="0">
                <a:solidFill>
                  <a:srgbClr val="222222"/>
                </a:solidFill>
                <a:effectLst/>
                <a:latin typeface="Arial" panose="020B0604020202020204" pitchFamily="34" charset="0"/>
              </a:rPr>
              <a:t>. The Department will take deliberate steps to minimize unintended bias in AI capabilities.</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Traceable</a:t>
            </a:r>
            <a:r>
              <a:rPr lang="en-US" b="0" i="0" dirty="0">
                <a:solidFill>
                  <a:srgbClr val="222222"/>
                </a:solidFill>
                <a:effectLst/>
                <a:latin typeface="Arial" panose="020B0604020202020204" pitchFamily="34" charset="0"/>
              </a:rPr>
              <a:t>. The Department </a:t>
            </a:r>
            <a:r>
              <a:rPr lang="en-US" b="1" i="0" dirty="0">
                <a:solidFill>
                  <a:srgbClr val="222222"/>
                </a:solidFill>
                <a:effectLst/>
                <a:latin typeface="Arial" panose="020B0604020202020204" pitchFamily="34" charset="0"/>
              </a:rPr>
              <a:t>personnel possess an appropriate understanding of the technology</a:t>
            </a:r>
            <a:r>
              <a:rPr lang="en-US" b="0" i="0" dirty="0">
                <a:solidFill>
                  <a:srgbClr val="222222"/>
                </a:solidFill>
                <a:effectLst/>
                <a:latin typeface="Arial" panose="020B0604020202020204" pitchFamily="34" charset="0"/>
              </a:rPr>
              <a:t>, and have </a:t>
            </a:r>
            <a:r>
              <a:rPr lang="en-US" b="1" i="0" dirty="0">
                <a:solidFill>
                  <a:srgbClr val="222222"/>
                </a:solidFill>
                <a:effectLst/>
                <a:latin typeface="Arial" panose="020B0604020202020204" pitchFamily="34" charset="0"/>
              </a:rPr>
              <a:t>transparent and auditable methodologies,</a:t>
            </a:r>
            <a:r>
              <a:rPr lang="en-US" b="0" i="0" dirty="0">
                <a:solidFill>
                  <a:srgbClr val="222222"/>
                </a:solidFill>
                <a:effectLst/>
                <a:latin typeface="Arial" panose="020B0604020202020204" pitchFamily="34" charset="0"/>
              </a:rPr>
              <a:t> data sources, and design procedure and documentation.</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Reliable</a:t>
            </a:r>
            <a:r>
              <a:rPr lang="en-US" b="0" i="0" dirty="0">
                <a:solidFill>
                  <a:srgbClr val="222222"/>
                </a:solidFill>
                <a:effectLst/>
                <a:latin typeface="Arial" panose="020B0604020202020204" pitchFamily="34" charset="0"/>
              </a:rPr>
              <a:t>. The Department’s AI capabilities will have </a:t>
            </a:r>
            <a:r>
              <a:rPr lang="en-US" b="1" i="0" dirty="0">
                <a:solidFill>
                  <a:srgbClr val="222222"/>
                </a:solidFill>
                <a:effectLst/>
                <a:latin typeface="Arial" panose="020B0604020202020204" pitchFamily="34" charset="0"/>
              </a:rPr>
              <a:t>explicit, well-defined uses</a:t>
            </a:r>
            <a:r>
              <a:rPr lang="en-US" b="0" i="0" dirty="0">
                <a:solidFill>
                  <a:srgbClr val="222222"/>
                </a:solidFill>
                <a:effectLst/>
                <a:latin typeface="Arial" panose="020B0604020202020204" pitchFamily="34" charset="0"/>
              </a:rPr>
              <a:t>, and the safety, security, and effectiveness of such capabilities will be subject to </a:t>
            </a:r>
            <a:r>
              <a:rPr lang="en-US" b="1" i="0" dirty="0">
                <a:solidFill>
                  <a:srgbClr val="222222"/>
                </a:solidFill>
                <a:effectLst/>
                <a:latin typeface="Arial" panose="020B0604020202020204" pitchFamily="34" charset="0"/>
              </a:rPr>
              <a:t>testing </a:t>
            </a:r>
            <a:r>
              <a:rPr lang="en-US" b="0" i="0" dirty="0">
                <a:solidFill>
                  <a:srgbClr val="222222"/>
                </a:solidFill>
                <a:effectLst/>
                <a:latin typeface="Arial" panose="020B0604020202020204" pitchFamily="34" charset="0"/>
              </a:rPr>
              <a:t>and assurance within those defined uses across their entire life-cycles.</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Governable</a:t>
            </a:r>
            <a:r>
              <a:rPr lang="en-US" b="0" i="0" dirty="0">
                <a:solidFill>
                  <a:srgbClr val="222222"/>
                </a:solidFill>
                <a:effectLst/>
                <a:latin typeface="Arial" panose="020B0604020202020204" pitchFamily="34" charset="0"/>
              </a:rPr>
              <a:t>. Personnel can </a:t>
            </a:r>
            <a:r>
              <a:rPr lang="en-US" b="1" i="0" dirty="0">
                <a:solidFill>
                  <a:srgbClr val="222222"/>
                </a:solidFill>
                <a:effectLst/>
                <a:latin typeface="Arial" panose="020B0604020202020204" pitchFamily="34" charset="0"/>
              </a:rPr>
              <a:t>detect and avoid unintended consequences</a:t>
            </a:r>
            <a:r>
              <a:rPr lang="en-US" b="0" i="0" dirty="0">
                <a:solidFill>
                  <a:srgbClr val="222222"/>
                </a:solidFill>
                <a:effectLst/>
                <a:latin typeface="Arial" panose="020B0604020202020204" pitchFamily="34" charset="0"/>
              </a:rPr>
              <a:t>, and have the ability to </a:t>
            </a:r>
            <a:r>
              <a:rPr lang="en-US" b="1" i="0" dirty="0">
                <a:solidFill>
                  <a:srgbClr val="222222"/>
                </a:solidFill>
                <a:effectLst/>
                <a:latin typeface="Arial" panose="020B0604020202020204" pitchFamily="34" charset="0"/>
              </a:rPr>
              <a:t>disengage </a:t>
            </a:r>
            <a:r>
              <a:rPr lang="en-US" b="0" i="0" dirty="0">
                <a:solidFill>
                  <a:srgbClr val="222222"/>
                </a:solidFill>
                <a:effectLst/>
                <a:latin typeface="Arial" panose="020B0604020202020204" pitchFamily="34" charset="0"/>
              </a:rPr>
              <a:t>or </a:t>
            </a:r>
            <a:r>
              <a:rPr lang="en-US" b="1" i="0" dirty="0">
                <a:solidFill>
                  <a:srgbClr val="222222"/>
                </a:solidFill>
                <a:effectLst/>
                <a:latin typeface="Arial" panose="020B0604020202020204" pitchFamily="34" charset="0"/>
              </a:rPr>
              <a:t>deactivate </a:t>
            </a:r>
            <a:r>
              <a:rPr lang="en-US" b="0" i="0" dirty="0">
                <a:solidFill>
                  <a:srgbClr val="222222"/>
                </a:solidFill>
                <a:effectLst/>
                <a:latin typeface="Arial" panose="020B0604020202020204" pitchFamily="34" charset="0"/>
              </a:rPr>
              <a:t>deployed systems that demonstrate unintended behavior.</a:t>
            </a:r>
          </a:p>
          <a:p>
            <a:pPr algn="l"/>
            <a:r>
              <a:rPr lang="en-US" b="0" i="0" dirty="0">
                <a:solidFill>
                  <a:srgbClr val="222222"/>
                </a:solidFill>
                <a:effectLst/>
                <a:latin typeface="Arial" panose="020B0604020202020204" pitchFamily="34" charset="0"/>
              </a:rPr>
              <a:t>(Source: </a:t>
            </a:r>
            <a:r>
              <a:rPr lang="en-US" b="0" i="0" dirty="0">
                <a:solidFill>
                  <a:srgbClr val="1155CC"/>
                </a:solidFill>
                <a:effectLst/>
                <a:latin typeface="Arial" panose="020B0604020202020204" pitchFamily="34" charset="0"/>
                <a:hlinkClick r:id="rId3"/>
              </a:rPr>
              <a:t>https://www.defense.gov/News/Releases/Release/Article/2091996/dod-adopts-ethical-principles-for-artificial-intelligence/</a:t>
            </a:r>
            <a:r>
              <a:rPr lang="en-US" b="0" i="0" dirty="0">
                <a:solidFill>
                  <a:srgbClr val="222222"/>
                </a:solidFill>
                <a:effectLst/>
                <a:latin typeface="Arial" panose="020B0604020202020204" pitchFamily="34" charset="0"/>
              </a:rPr>
              <a:t>)</a:t>
            </a:r>
          </a:p>
          <a:p>
            <a:br>
              <a:rPr lang="en-US" dirty="0"/>
            </a:b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21</a:t>
            </a:fld>
            <a:endParaRPr lang="en-US"/>
          </a:p>
        </p:txBody>
      </p:sp>
    </p:spTree>
    <p:extLst>
      <p:ext uri="{BB962C8B-B14F-4D97-AF65-F5344CB8AC3E}">
        <p14:creationId xmlns:p14="http://schemas.microsoft.com/office/powerpoint/2010/main" val="1666803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It’s important to outline that the guidance emphasizes that all work be “human-centered”.  That is, a human operator will always be at the center of all operations using AI.  Ultimate decision will always rest with a person.  </a:t>
            </a:r>
          </a:p>
          <a:p>
            <a:endParaRPr lang="en-US" baseline="0" dirty="0"/>
          </a:p>
          <a:p>
            <a:r>
              <a:rPr lang="en-US" baseline="0" dirty="0"/>
              <a:t>Next we’ll discuss how data scientists and data analysts help DoD missions.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E217A4-012A-4BCA-8780-73E8D8C6D3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441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Generally speaking, you can prevent or reduce bias in your models by taking a Human Centered Design approach to your algorithms</a:t>
            </a:r>
          </a:p>
          <a:p>
            <a:r>
              <a:rPr lang="en-US" dirty="0">
                <a:cs typeface="Calibri"/>
              </a:rPr>
              <a:t>First let's try to understand the people for whom you're building an algorithm.  </a:t>
            </a:r>
          </a:p>
          <a:p>
            <a:pPr marL="171450" indent="-171450">
              <a:buFont typeface="Arial"/>
              <a:buChar char="•"/>
            </a:pPr>
            <a:r>
              <a:rPr lang="en-US" dirty="0">
                <a:cs typeface="Calibri"/>
              </a:rPr>
              <a:t>Such as in our redlining example for Boston – the authors didn't know the people in those districts or the history.  </a:t>
            </a:r>
          </a:p>
          <a:p>
            <a:pPr marL="171450" indent="-171450">
              <a:buFont typeface="Arial"/>
              <a:buChar char="•"/>
            </a:pPr>
            <a:r>
              <a:rPr lang="en-US" dirty="0">
                <a:cs typeface="Calibri"/>
              </a:rPr>
              <a:t>Know the customer's pain points before trying to solve them</a:t>
            </a:r>
          </a:p>
        </p:txBody>
      </p:sp>
      <p:sp>
        <p:nvSpPr>
          <p:cNvPr id="4" name="Slide Number Placeholder 3"/>
          <p:cNvSpPr>
            <a:spLocks noGrp="1"/>
          </p:cNvSpPr>
          <p:nvPr>
            <p:ph type="sldNum" sz="quarter" idx="5"/>
          </p:nvPr>
        </p:nvSpPr>
        <p:spPr/>
        <p:txBody>
          <a:bodyPr/>
          <a:lstStyle/>
          <a:p>
            <a:fld id="{6E9C861B-1262-42BE-99E6-13BAA0ABF868}" type="slidenum">
              <a:rPr lang="en-US" smtClean="0"/>
              <a:t>23</a:t>
            </a:fld>
            <a:endParaRPr lang="en-US"/>
          </a:p>
        </p:txBody>
      </p:sp>
    </p:spTree>
    <p:extLst>
      <p:ext uri="{BB962C8B-B14F-4D97-AF65-F5344CB8AC3E}">
        <p14:creationId xmlns:p14="http://schemas.microsoft.com/office/powerpoint/2010/main" val="1041733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Often times a machine learning algorithm may not be needed.  You can get a good solution with a simple state machine or flow chart.  </a:t>
            </a:r>
          </a:p>
          <a:p>
            <a:endParaRPr lang="en-US" dirty="0">
              <a:cs typeface="Calibri"/>
            </a:endParaRPr>
          </a:p>
          <a:p>
            <a:r>
              <a:rPr lang="en-US" dirty="0">
                <a:cs typeface="Calibri"/>
              </a:rPr>
              <a:t>This is much more transparent and you can easily tell how decisions are being made vs in a neural network.</a:t>
            </a:r>
          </a:p>
        </p:txBody>
      </p:sp>
      <p:sp>
        <p:nvSpPr>
          <p:cNvPr id="4" name="Slide Number Placeholder 3"/>
          <p:cNvSpPr>
            <a:spLocks noGrp="1"/>
          </p:cNvSpPr>
          <p:nvPr>
            <p:ph type="sldNum" sz="quarter" idx="5"/>
          </p:nvPr>
        </p:nvSpPr>
        <p:spPr/>
        <p:txBody>
          <a:bodyPr/>
          <a:lstStyle/>
          <a:p>
            <a:fld id="{6E9C861B-1262-42BE-99E6-13BAA0ABF868}" type="slidenum">
              <a:rPr lang="en-US" smtClean="0"/>
              <a:t>24</a:t>
            </a:fld>
            <a:endParaRPr lang="en-US"/>
          </a:p>
        </p:txBody>
      </p:sp>
    </p:spTree>
    <p:extLst>
      <p:ext uri="{BB962C8B-B14F-4D97-AF65-F5344CB8AC3E}">
        <p14:creationId xmlns:p14="http://schemas.microsoft.com/office/powerpoint/2010/main" val="408378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like red-teaming: Ask the "what if" questions and try to determine if there are 2nd or 3rd order effects from implementing this algorithm</a:t>
            </a:r>
          </a:p>
        </p:txBody>
      </p:sp>
      <p:sp>
        <p:nvSpPr>
          <p:cNvPr id="4" name="Slide Number Placeholder 3"/>
          <p:cNvSpPr>
            <a:spLocks noGrp="1"/>
          </p:cNvSpPr>
          <p:nvPr>
            <p:ph type="sldNum" sz="quarter" idx="5"/>
          </p:nvPr>
        </p:nvSpPr>
        <p:spPr/>
        <p:txBody>
          <a:bodyPr/>
          <a:lstStyle/>
          <a:p>
            <a:fld id="{6E9C861B-1262-42BE-99E6-13BAA0ABF868}" type="slidenum">
              <a:rPr lang="en-US" smtClean="0"/>
              <a:t>25</a:t>
            </a:fld>
            <a:endParaRPr lang="en-US"/>
          </a:p>
        </p:txBody>
      </p:sp>
    </p:spTree>
    <p:extLst>
      <p:ext uri="{BB962C8B-B14F-4D97-AF65-F5344CB8AC3E}">
        <p14:creationId xmlns:p14="http://schemas.microsoft.com/office/powerpoint/2010/main" val="2470858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Creating a non-AI prototype for users to interact with might give you some insight on whether it serves the capability gap or if it creates new problems.</a:t>
            </a:r>
          </a:p>
        </p:txBody>
      </p:sp>
      <p:sp>
        <p:nvSpPr>
          <p:cNvPr id="4" name="Slide Number Placeholder 3"/>
          <p:cNvSpPr>
            <a:spLocks noGrp="1"/>
          </p:cNvSpPr>
          <p:nvPr>
            <p:ph type="sldNum" sz="quarter" idx="5"/>
          </p:nvPr>
        </p:nvSpPr>
        <p:spPr/>
        <p:txBody>
          <a:bodyPr/>
          <a:lstStyle/>
          <a:p>
            <a:fld id="{6E9C861B-1262-42BE-99E6-13BAA0ABF868}" type="slidenum">
              <a:rPr lang="en-US" smtClean="0"/>
              <a:t>26</a:t>
            </a:fld>
            <a:endParaRPr lang="en-US"/>
          </a:p>
        </p:txBody>
      </p:sp>
    </p:spTree>
    <p:extLst>
      <p:ext uri="{BB962C8B-B14F-4D97-AF65-F5344CB8AC3E}">
        <p14:creationId xmlns:p14="http://schemas.microsoft.com/office/powerpoint/2010/main" val="1223367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one is important – Give circuit-breakers for users to flag when the algorithm is not working.</a:t>
            </a:r>
          </a:p>
          <a:p>
            <a:endParaRPr lang="en-US" dirty="0">
              <a:cs typeface="Calibri"/>
            </a:endParaRPr>
          </a:p>
          <a:p>
            <a:r>
              <a:rPr lang="en-US" dirty="0">
                <a:cs typeface="Calibri"/>
              </a:rPr>
              <a:t>When you have Google News recommending some article to you, if they get it wrong, you can click on the 3 dots and choose "more or less stories like this"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27</a:t>
            </a:fld>
            <a:endParaRPr lang="en-US"/>
          </a:p>
        </p:txBody>
      </p:sp>
    </p:spTree>
    <p:extLst>
      <p:ext uri="{BB962C8B-B14F-4D97-AF65-F5344CB8AC3E}">
        <p14:creationId xmlns:p14="http://schemas.microsoft.com/office/powerpoint/2010/main" val="2136314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Keep testing and </a:t>
            </a:r>
            <a:r>
              <a:rPr lang="en-US" dirty="0" err="1">
                <a:cs typeface="Calibri"/>
              </a:rPr>
              <a:t>evaluatiing</a:t>
            </a:r>
            <a:r>
              <a:rPr lang="en-US" dirty="0">
                <a:cs typeface="Calibri"/>
              </a:rPr>
              <a:t> your algorithm – don't just set it and forget it.  </a:t>
            </a:r>
          </a:p>
        </p:txBody>
      </p:sp>
      <p:sp>
        <p:nvSpPr>
          <p:cNvPr id="4" name="Slide Number Placeholder 3"/>
          <p:cNvSpPr>
            <a:spLocks noGrp="1"/>
          </p:cNvSpPr>
          <p:nvPr>
            <p:ph type="sldNum" sz="quarter" idx="5"/>
          </p:nvPr>
        </p:nvSpPr>
        <p:spPr/>
        <p:txBody>
          <a:bodyPr/>
          <a:lstStyle/>
          <a:p>
            <a:fld id="{6E9C861B-1262-42BE-99E6-13BAA0ABF868}" type="slidenum">
              <a:rPr lang="en-US" smtClean="0"/>
              <a:t>28</a:t>
            </a:fld>
            <a:endParaRPr lang="en-US"/>
          </a:p>
        </p:txBody>
      </p:sp>
    </p:spTree>
    <p:extLst>
      <p:ext uri="{BB962C8B-B14F-4D97-AF65-F5344CB8AC3E}">
        <p14:creationId xmlns:p14="http://schemas.microsoft.com/office/powerpoint/2010/main" val="2747823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Chief Data and AI Office at the DOD has stood up an Office of Responsible AI.  They issues Strategy Implementation Policy in 2022 that outlines 6 tenets to help the DOD workforce implement </a:t>
            </a:r>
            <a:r>
              <a:rPr lang="en-US" dirty="0" err="1"/>
              <a:t>Reponsible</a:t>
            </a:r>
            <a:r>
              <a:rPr lang="en-US" dirty="0"/>
              <a:t> AI solutions.  </a:t>
            </a:r>
          </a:p>
          <a:p>
            <a:r>
              <a:rPr lang="en-US" dirty="0"/>
              <a:t>- RAI Governance – Ensure appropriate oversight and accountability of DOD use of AI in a responsible manner.  Appropriate governance structures will allow the assessment and mitigation of risk from bias in AI capabilities</a:t>
            </a:r>
          </a:p>
          <a:p>
            <a:r>
              <a:rPr lang="en-US" dirty="0"/>
              <a:t>- Warfighter Trust – Build warfighter trust in this technology by building Test, Evaluation, Validation and Verification framework that integrates real time monitoring, algorithm confidence metrics, and user 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AI Product and Acquisition Lifecycle – Synchronize RAI implementation with AI product and acquisition lifecycle through a systems engineering and risk management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Requirements Validation – Incorporate Responsible AI into all AI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Responsible AI Ecosystem – partner with international allies, industry and academia to advance global norms based on shared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AI Workforce – Build, train, equip, and retain a RAI ready workforce.  </a:t>
            </a:r>
          </a:p>
        </p:txBody>
      </p:sp>
      <p:sp>
        <p:nvSpPr>
          <p:cNvPr id="4" name="Slide Number Placeholder 3"/>
          <p:cNvSpPr>
            <a:spLocks noGrp="1"/>
          </p:cNvSpPr>
          <p:nvPr>
            <p:ph type="sldNum" sz="quarter" idx="5"/>
          </p:nvPr>
        </p:nvSpPr>
        <p:spPr/>
        <p:txBody>
          <a:bodyPr/>
          <a:lstStyle/>
          <a:p>
            <a:fld id="{6E9C861B-1262-42BE-99E6-13BAA0ABF868}" type="slidenum">
              <a:rPr lang="en-US" smtClean="0"/>
              <a:t>29</a:t>
            </a:fld>
            <a:endParaRPr lang="en-US"/>
          </a:p>
        </p:txBody>
      </p:sp>
    </p:spTree>
    <p:extLst>
      <p:ext uri="{BB962C8B-B14F-4D97-AF65-F5344CB8AC3E}">
        <p14:creationId xmlns:p14="http://schemas.microsoft.com/office/powerpoint/2010/main" val="250867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wide variety of ethical issues with AI.  I’ll describe each of them briefly, and then focus on one in particular, which is Bias</a:t>
            </a:r>
          </a:p>
          <a:p>
            <a:endParaRPr lang="en-US" dirty="0"/>
          </a:p>
          <a:p>
            <a:r>
              <a:rPr lang="en-US" dirty="0"/>
              <a:t>There is a lot of research in this field and these lists vary but have similarities.  Also know that this is top of mind to a lot of governments and organizations who have issued guidance on how to use AI in an ethical manner.  Some of this guidance is turning into law, such as what is currently being drafted by the European Union.  </a:t>
            </a:r>
          </a:p>
          <a:p>
            <a:endParaRPr lang="en-US" dirty="0"/>
          </a:p>
          <a:p>
            <a:r>
              <a:rPr lang="en-US" dirty="0"/>
              <a:t>And I have to give credit to the developers on Kaggle.com who created a course for AI Ethics based on a lot of research which I have cited and included in this lesson.  </a:t>
            </a:r>
          </a:p>
        </p:txBody>
      </p:sp>
      <p:sp>
        <p:nvSpPr>
          <p:cNvPr id="4" name="Slide Number Placeholder 3"/>
          <p:cNvSpPr>
            <a:spLocks noGrp="1"/>
          </p:cNvSpPr>
          <p:nvPr>
            <p:ph type="sldNum" sz="quarter" idx="5"/>
          </p:nvPr>
        </p:nvSpPr>
        <p:spPr/>
        <p:txBody>
          <a:bodyPr/>
          <a:lstStyle/>
          <a:p>
            <a:fld id="{6E9C861B-1262-42BE-99E6-13BAA0ABF868}" type="slidenum">
              <a:rPr lang="en-US" smtClean="0"/>
              <a:t>3</a:t>
            </a:fld>
            <a:endParaRPr lang="en-US"/>
          </a:p>
        </p:txBody>
      </p:sp>
    </p:spTree>
    <p:extLst>
      <p:ext uri="{BB962C8B-B14F-4D97-AF65-F5344CB8AC3E}">
        <p14:creationId xmlns:p14="http://schemas.microsoft.com/office/powerpoint/2010/main" val="396211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From an AI researcher point of view, there are some ways to tune a model to prevent bias.  </a:t>
            </a:r>
          </a:p>
          <a:p>
            <a:endParaRPr lang="en-US" dirty="0">
              <a:cs typeface="Calibri"/>
            </a:endParaRPr>
          </a:p>
          <a:p>
            <a:r>
              <a:rPr lang="en-US" dirty="0">
                <a:cs typeface="Calibri"/>
              </a:rPr>
              <a:t>Here we have the confusion matrix.  Results here show the True Positive, True Negative, False Positive, and False Negative results of a model.  </a:t>
            </a:r>
          </a:p>
        </p:txBody>
      </p:sp>
      <p:sp>
        <p:nvSpPr>
          <p:cNvPr id="4" name="Slide Number Placeholder 3"/>
          <p:cNvSpPr>
            <a:spLocks noGrp="1"/>
          </p:cNvSpPr>
          <p:nvPr>
            <p:ph type="sldNum" sz="quarter" idx="5"/>
          </p:nvPr>
        </p:nvSpPr>
        <p:spPr/>
        <p:txBody>
          <a:bodyPr/>
          <a:lstStyle/>
          <a:p>
            <a:fld id="{6E9C861B-1262-42BE-99E6-13BAA0ABF868}" type="slidenum">
              <a:rPr lang="en-US" smtClean="0"/>
              <a:t>30</a:t>
            </a:fld>
            <a:endParaRPr lang="en-US"/>
          </a:p>
        </p:txBody>
      </p:sp>
    </p:spTree>
    <p:extLst>
      <p:ext uri="{BB962C8B-B14F-4D97-AF65-F5344CB8AC3E}">
        <p14:creationId xmlns:p14="http://schemas.microsoft.com/office/powerpoint/2010/main" val="411805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dirty="0"/>
              <a:t>Demographic/Statistical Parity</a:t>
            </a:r>
          </a:p>
          <a:p>
            <a:pPr marL="628650" lvl="1" indent="-171450">
              <a:lnSpc>
                <a:spcPct val="90000"/>
              </a:lnSpc>
              <a:spcBef>
                <a:spcPts val="500"/>
              </a:spcBef>
              <a:buFont typeface="Arial"/>
              <a:buChar char="•"/>
            </a:pPr>
            <a:r>
              <a:rPr lang="en-US" dirty="0"/>
              <a:t>the model is fair if the percentage of people approved by the model is the same for both groups.</a:t>
            </a:r>
            <a:endParaRPr lang="en-US" dirty="0">
              <a:cs typeface="Calibri" panose="020F0502020204030204"/>
            </a:endParaRPr>
          </a:p>
          <a:p>
            <a:pPr marL="628650" lvl="1" indent="-171450">
              <a:lnSpc>
                <a:spcPct val="90000"/>
              </a:lnSpc>
              <a:spcBef>
                <a:spcPts val="500"/>
              </a:spcBef>
              <a:buFont typeface="Arial"/>
              <a:buChar char="•"/>
            </a:pPr>
            <a:r>
              <a:rPr lang="en-US" dirty="0"/>
              <a:t>i.e. Here, in both cases, 7/10 people are predicted as approved by the model for both group A and Group B.  So this model achieves demographic parity.  </a:t>
            </a:r>
            <a:endParaRPr lang="en-US" dirty="0">
              <a:cs typeface="Calibri"/>
            </a:endParaRPr>
          </a:p>
          <a:p>
            <a:pPr marL="628650" lvl="1" indent="-171450">
              <a:lnSpc>
                <a:spcPct val="90000"/>
              </a:lnSpc>
              <a:spcBef>
                <a:spcPts val="500"/>
              </a:spcBef>
              <a:buFont typeface="Arial"/>
              <a:buChar char="•"/>
            </a:pPr>
            <a:endParaRPr lang="en-US" dirty="0">
              <a:ea typeface="Calibri" panose="020F0502020204030204"/>
              <a:cs typeface="Calibri"/>
            </a:endParaRPr>
          </a:p>
          <a:p>
            <a:r>
              <a:rPr lang="en-US" dirty="0">
                <a:ea typeface="Calibri" panose="020F0502020204030204"/>
                <a:cs typeface="Calibri"/>
              </a:rPr>
              <a:t>Full example from Kaggle:</a:t>
            </a:r>
          </a:p>
          <a:p>
            <a:r>
              <a:rPr lang="en-US" dirty="0"/>
              <a:t>A nonprofit is organizing an international conference, and 20,000 people have signed up to attend. The organizers write a ML model to select 100 attendees who could potentially give interesting talks at the conference. Since 50% of the attendees will be women (10,000 out of 20,000), they design the model so that 50% of the selected speaker candidates are women.</a:t>
            </a:r>
          </a:p>
        </p:txBody>
      </p:sp>
      <p:sp>
        <p:nvSpPr>
          <p:cNvPr id="4" name="Slide Number Placeholder 3"/>
          <p:cNvSpPr>
            <a:spLocks noGrp="1"/>
          </p:cNvSpPr>
          <p:nvPr>
            <p:ph type="sldNum" sz="quarter" idx="5"/>
          </p:nvPr>
        </p:nvSpPr>
        <p:spPr/>
        <p:txBody>
          <a:bodyPr/>
          <a:lstStyle/>
          <a:p>
            <a:fld id="{6E9C861B-1262-42BE-99E6-13BAA0ABF868}" type="slidenum">
              <a:rPr lang="en-US" smtClean="0"/>
              <a:t>31</a:t>
            </a:fld>
            <a:endParaRPr lang="en-US"/>
          </a:p>
        </p:txBody>
      </p:sp>
    </p:spTree>
    <p:extLst>
      <p:ext uri="{BB962C8B-B14F-4D97-AF65-F5344CB8AC3E}">
        <p14:creationId xmlns:p14="http://schemas.microsoft.com/office/powerpoint/2010/main" val="3459156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dirty="0"/>
              <a:t>Equal Opportunity</a:t>
            </a:r>
          </a:p>
          <a:p>
            <a:pPr marL="628650" lvl="1" indent="-171450">
              <a:lnSpc>
                <a:spcPct val="90000"/>
              </a:lnSpc>
              <a:spcBef>
                <a:spcPts val="500"/>
              </a:spcBef>
              <a:buFont typeface="Arial,Sans-Serif"/>
              <a:buChar char="•"/>
            </a:pPr>
            <a:r>
              <a:rPr lang="en-US" dirty="0"/>
              <a:t>the proportion of people who are correctly selected by the model ("positives") is the same for each group.</a:t>
            </a:r>
          </a:p>
          <a:p>
            <a:pPr marL="628650" lvl="1" indent="-171450">
              <a:lnSpc>
                <a:spcPct val="90000"/>
              </a:lnSpc>
              <a:spcBef>
                <a:spcPts val="500"/>
              </a:spcBef>
              <a:buFont typeface="Arial,Sans-Serif"/>
              <a:buChar char="•"/>
            </a:pPr>
            <a:r>
              <a:rPr lang="en-US" dirty="0"/>
              <a:t>I.e. true positive rate for the model output is same for each demographic group // </a:t>
            </a:r>
            <a:r>
              <a:rPr lang="en-US" b="1" dirty="0"/>
              <a:t>meaning that it’s not picking any one group more than all the others</a:t>
            </a:r>
            <a:endParaRPr lang="en-US" b="1" dirty="0">
              <a:cs typeface="Calibri"/>
            </a:endParaRPr>
          </a:p>
          <a:p>
            <a:pPr>
              <a:lnSpc>
                <a:spcPct val="90000"/>
              </a:lnSpc>
              <a:spcBef>
                <a:spcPts val="1000"/>
              </a:spcBef>
            </a:pPr>
            <a:endParaRPr lang="en-US" dirty="0">
              <a:ea typeface="Calibri" panose="020F0502020204030204"/>
              <a:cs typeface="Calibri"/>
            </a:endParaRPr>
          </a:p>
          <a:p>
            <a:pPr>
              <a:lnSpc>
                <a:spcPct val="90000"/>
              </a:lnSpc>
              <a:spcBef>
                <a:spcPts val="1000"/>
              </a:spcBef>
            </a:pPr>
            <a:r>
              <a:rPr lang="en-US" dirty="0">
                <a:ea typeface="Calibri" panose="020F0502020204030204"/>
                <a:cs typeface="Calibri"/>
              </a:rPr>
              <a:t>Full Kaggle Example</a:t>
            </a:r>
          </a:p>
          <a:p>
            <a:pPr>
              <a:lnSpc>
                <a:spcPct val="90000"/>
              </a:lnSpc>
              <a:spcBef>
                <a:spcPts val="1000"/>
              </a:spcBef>
            </a:pPr>
            <a:r>
              <a:rPr lang="en-US" dirty="0"/>
              <a:t>A doctor uses a tool to identify patients in need of extra care, who could be at risk for developing serious medical conditions. (This tool is used only to supplement the doctor's practice, as a second opinion.) It is designed to have a high TPR that is equal for each demographic group.</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32</a:t>
            </a:fld>
            <a:endParaRPr lang="en-US"/>
          </a:p>
        </p:txBody>
      </p:sp>
    </p:spTree>
    <p:extLst>
      <p:ext uri="{BB962C8B-B14F-4D97-AF65-F5344CB8AC3E}">
        <p14:creationId xmlns:p14="http://schemas.microsoft.com/office/powerpoint/2010/main" val="4217721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dirty="0"/>
              <a:t>Equal Accuracy</a:t>
            </a:r>
          </a:p>
          <a:p>
            <a:pPr marL="628650" lvl="1" indent="-171450">
              <a:lnSpc>
                <a:spcPct val="90000"/>
              </a:lnSpc>
              <a:spcBef>
                <a:spcPts val="500"/>
              </a:spcBef>
              <a:buFont typeface="Arial,Sans-Serif"/>
              <a:buChar char="•"/>
            </a:pPr>
            <a:r>
              <a:rPr lang="en-US" dirty="0"/>
              <a:t>Similar to Equal Opportunity, but using the Accuracy model: the percentage of correct classifications (people who should be denied and are denied, and people who should be approved who are approved) should be the same for each group. </a:t>
            </a:r>
            <a:endParaRPr lang="en-US" dirty="0">
              <a:ea typeface="Calibri"/>
              <a:cs typeface="Calibri"/>
            </a:endParaRPr>
          </a:p>
          <a:p>
            <a:pPr>
              <a:lnSpc>
                <a:spcPct val="90000"/>
              </a:lnSpc>
              <a:spcBef>
                <a:spcPts val="500"/>
              </a:spcBef>
            </a:pPr>
            <a:endParaRPr lang="en-US" dirty="0">
              <a:ea typeface="Calibri"/>
              <a:cs typeface="Calibri"/>
            </a:endParaRPr>
          </a:p>
          <a:p>
            <a:pPr>
              <a:lnSpc>
                <a:spcPct val="90000"/>
              </a:lnSpc>
              <a:spcBef>
                <a:spcPts val="500"/>
              </a:spcBef>
            </a:pPr>
            <a:r>
              <a:rPr lang="en-US" dirty="0">
                <a:ea typeface="Calibri"/>
                <a:cs typeface="Calibri"/>
              </a:rPr>
              <a:t>Full Kaggle Example</a:t>
            </a:r>
          </a:p>
          <a:p>
            <a:pPr>
              <a:lnSpc>
                <a:spcPct val="90000"/>
              </a:lnSpc>
              <a:spcBef>
                <a:spcPts val="500"/>
              </a:spcBef>
            </a:pPr>
            <a:r>
              <a:rPr lang="en-US" dirty="0"/>
              <a:t>A bank uses a model to approve people for a loan. The model is designed to be equally accurate for each demographic group: this way, the bank avoids approving people who should be rejected (which would be financially damaging for both the applicant and the bank) and avoid rejecting people who should be approved (which would be a failed opportunity for the applicant and reduce the bank's revenue).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33</a:t>
            </a:fld>
            <a:endParaRPr lang="en-US"/>
          </a:p>
        </p:txBody>
      </p:sp>
    </p:spTree>
    <p:extLst>
      <p:ext uri="{BB962C8B-B14F-4D97-AF65-F5344CB8AC3E}">
        <p14:creationId xmlns:p14="http://schemas.microsoft.com/office/powerpoint/2010/main" val="2324204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some of the ways in which you can check if your model and data shows bias.  </a:t>
            </a:r>
          </a:p>
          <a:p>
            <a:r>
              <a:rPr lang="en-US" dirty="0"/>
              <a:t>- Fairlearn.org has a Python library that checks your model for bias and can tune your dataset to reduce it</a:t>
            </a:r>
          </a:p>
          <a:p>
            <a:r>
              <a:rPr lang="en-US" dirty="0"/>
              <a:t>- Digital University offers several courses </a:t>
            </a:r>
          </a:p>
          <a:p>
            <a:r>
              <a:rPr lang="en-US" dirty="0"/>
              <a:t>- Google offers a glossary of terms </a:t>
            </a:r>
            <a:r>
              <a:rPr lang="en-US" dirty="0">
                <a:hlinkClick r:id="rId3"/>
              </a:rPr>
              <a:t>Machine Learning Glossary: Fairness  |  Google for Developers</a:t>
            </a:r>
            <a:endParaRPr lang="en-US" dirty="0"/>
          </a:p>
          <a:p>
            <a:endParaRPr lang="en-US" dirty="0"/>
          </a:p>
          <a:p>
            <a:r>
              <a:rPr lang="en-US" dirty="0"/>
              <a:t>Know that there isn’t a closed form solution to ensuring your data and models are completely free of bias.  So I would start with the DOD ethical principals, </a:t>
            </a:r>
          </a:p>
        </p:txBody>
      </p:sp>
      <p:sp>
        <p:nvSpPr>
          <p:cNvPr id="4" name="Slide Number Placeholder 3"/>
          <p:cNvSpPr>
            <a:spLocks noGrp="1"/>
          </p:cNvSpPr>
          <p:nvPr>
            <p:ph type="sldNum" sz="quarter" idx="5"/>
          </p:nvPr>
        </p:nvSpPr>
        <p:spPr/>
        <p:txBody>
          <a:bodyPr/>
          <a:lstStyle/>
          <a:p>
            <a:fld id="{6E9C861B-1262-42BE-99E6-13BAA0ABF868}" type="slidenum">
              <a:rPr lang="en-US" smtClean="0"/>
              <a:t>34</a:t>
            </a:fld>
            <a:endParaRPr lang="en-US"/>
          </a:p>
        </p:txBody>
      </p:sp>
    </p:spTree>
    <p:extLst>
      <p:ext uri="{BB962C8B-B14F-4D97-AF65-F5344CB8AC3E}">
        <p14:creationId xmlns:p14="http://schemas.microsoft.com/office/powerpoint/2010/main" val="2589784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truth, there is not a closed form solution to preventing all bias in AI models.  However, you can take several steps to ensure your models work correctly:</a:t>
            </a:r>
          </a:p>
          <a:p>
            <a:r>
              <a:rPr lang="en-US" dirty="0">
                <a:ea typeface="Calibri"/>
                <a:cs typeface="Calibri"/>
              </a:rPr>
              <a:t>- First, make sure you’re aligned with the DOD’s ethical principals for AI</a:t>
            </a:r>
          </a:p>
          <a:p>
            <a:r>
              <a:rPr lang="en-US" dirty="0">
                <a:ea typeface="Calibri"/>
                <a:cs typeface="Calibri"/>
              </a:rPr>
              <a:t>- We went over several types of bias in your data and model.  Check your data and models for these biases.</a:t>
            </a:r>
          </a:p>
          <a:p>
            <a:r>
              <a:rPr lang="en-US" dirty="0">
                <a:ea typeface="Calibri"/>
                <a:cs typeface="Calibri"/>
              </a:rPr>
              <a:t>- Make sure you are following Human Centered Design that allows the human to still be at the center of the decision making process.</a:t>
            </a:r>
          </a:p>
          <a:p>
            <a:r>
              <a:rPr lang="en-US" dirty="0">
                <a:ea typeface="Calibri"/>
                <a:cs typeface="Calibri"/>
              </a:rPr>
              <a:t>- If you find bias in your data or models, tune your models as shown here.  </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35</a:t>
            </a:fld>
            <a:endParaRPr lang="en-US"/>
          </a:p>
        </p:txBody>
      </p:sp>
    </p:spTree>
    <p:extLst>
      <p:ext uri="{BB962C8B-B14F-4D97-AF65-F5344CB8AC3E}">
        <p14:creationId xmlns:p14="http://schemas.microsoft.com/office/powerpoint/2010/main" val="1159948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end of the Workshop DSS 420, Advanced Data Science with Python.  If you’ve been with me for the full 3 course DSS series, I thank you and I hope you learned useful tools and more importantly why and when you should use them.</a:t>
            </a:r>
          </a:p>
          <a:p>
            <a:endParaRPr lang="en-US" dirty="0"/>
          </a:p>
          <a:p>
            <a:r>
              <a:rPr lang="en-US" dirty="0"/>
              <a:t>I designed this particular course to be more application focused.  I’ve presented some of the what I believe are the more widely used types of algorithms out there.  However, this is probably the most researched field in the world and new technologies will continue to be developed.  I encourage you to seek out additional education through AFIT’s Graduate program, from the Data Analytics Certificate program, Masters, and PhD programs offered at AFIT.  We also offer at AFIT/LS many other short courses to include data analytics with R and Excel and data engineering courses as well.  </a:t>
            </a:r>
          </a:p>
          <a:p>
            <a:endParaRPr lang="en-US" dirty="0"/>
          </a:p>
          <a:p>
            <a:r>
              <a:rPr lang="en-US" dirty="0"/>
              <a:t>Once again, I thank you for your attention and interest in this course.  Please let me know if you have feedback and suggestions.  </a:t>
            </a:r>
          </a:p>
        </p:txBody>
      </p:sp>
      <p:sp>
        <p:nvSpPr>
          <p:cNvPr id="4" name="Slide Number Placeholder 3"/>
          <p:cNvSpPr>
            <a:spLocks noGrp="1"/>
          </p:cNvSpPr>
          <p:nvPr>
            <p:ph type="sldNum" sz="quarter" idx="5"/>
          </p:nvPr>
        </p:nvSpPr>
        <p:spPr/>
        <p:txBody>
          <a:bodyPr/>
          <a:lstStyle/>
          <a:p>
            <a:fld id="{6E9C861B-1262-42BE-99E6-13BAA0ABF868}" type="slidenum">
              <a:rPr lang="en-US" smtClean="0"/>
              <a:t>36</a:t>
            </a:fld>
            <a:endParaRPr lang="en-US"/>
          </a:p>
        </p:txBody>
      </p:sp>
    </p:spTree>
    <p:extLst>
      <p:ext uri="{BB962C8B-B14F-4D97-AF65-F5344CB8AC3E}">
        <p14:creationId xmlns:p14="http://schemas.microsoft.com/office/powerpoint/2010/main" val="73567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the ethical issues one at a time.  Intentional harm is just what it says.  It’s using algorithms to influence a desired action.  This is the easiest for us to understand.</a:t>
            </a:r>
          </a:p>
          <a:p>
            <a:r>
              <a:rPr lang="en-US" dirty="0"/>
              <a:t>Companies use recommender systems to get people to click on links or stay on their platforms so they can see more ads.  </a:t>
            </a:r>
          </a:p>
          <a:p>
            <a:endParaRPr lang="en-US" dirty="0"/>
          </a:p>
          <a:p>
            <a:r>
              <a:rPr lang="en-US" dirty="0"/>
              <a:t>But when these recommender systems aren’t controlled appropriately, they can lead people down the extreme corners of society.  </a:t>
            </a:r>
          </a:p>
          <a:p>
            <a:endParaRPr lang="en-US" dirty="0"/>
          </a:p>
          <a:p>
            <a:r>
              <a:rPr lang="en-US" dirty="0"/>
              <a:t>This is what the book “weapons of Math Destruction” and “the social dilemma” movie are about.  </a:t>
            </a:r>
          </a:p>
        </p:txBody>
      </p:sp>
      <p:sp>
        <p:nvSpPr>
          <p:cNvPr id="4" name="Slide Number Placeholder 3"/>
          <p:cNvSpPr>
            <a:spLocks noGrp="1"/>
          </p:cNvSpPr>
          <p:nvPr>
            <p:ph type="sldNum" sz="quarter" idx="5"/>
          </p:nvPr>
        </p:nvSpPr>
        <p:spPr/>
        <p:txBody>
          <a:bodyPr/>
          <a:lstStyle/>
          <a:p>
            <a:fld id="{6E9C861B-1262-42BE-99E6-13BAA0ABF868}" type="slidenum">
              <a:rPr lang="en-US" smtClean="0"/>
              <a:t>4</a:t>
            </a:fld>
            <a:endParaRPr lang="en-US"/>
          </a:p>
        </p:txBody>
      </p:sp>
    </p:spTree>
    <p:extLst>
      <p:ext uri="{BB962C8B-B14F-4D97-AF65-F5344CB8AC3E}">
        <p14:creationId xmlns:p14="http://schemas.microsoft.com/office/powerpoint/2010/main" val="4007933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in AI – believing that an AI system will do what it was designed to do, and nothing else.  There is a body of research that looks into how to cause trained models to drift in their accuracy or that introduce </a:t>
            </a:r>
            <a:r>
              <a:rPr lang="en-US" dirty="0" err="1"/>
              <a:t>watermarkings</a:t>
            </a:r>
            <a:r>
              <a:rPr lang="en-US" dirty="0"/>
              <a:t> in training images that create backdoors into trained models.  So we need to guard against that.  </a:t>
            </a:r>
          </a:p>
        </p:txBody>
      </p:sp>
      <p:sp>
        <p:nvSpPr>
          <p:cNvPr id="4" name="Slide Number Placeholder 3"/>
          <p:cNvSpPr>
            <a:spLocks noGrp="1"/>
          </p:cNvSpPr>
          <p:nvPr>
            <p:ph type="sldNum" sz="quarter" idx="5"/>
          </p:nvPr>
        </p:nvSpPr>
        <p:spPr/>
        <p:txBody>
          <a:bodyPr/>
          <a:lstStyle/>
          <a:p>
            <a:fld id="{6E9C861B-1262-42BE-99E6-13BAA0ABF868}" type="slidenum">
              <a:rPr lang="en-US" smtClean="0"/>
              <a:t>5</a:t>
            </a:fld>
            <a:endParaRPr lang="en-US"/>
          </a:p>
        </p:txBody>
      </p:sp>
    </p:spTree>
    <p:extLst>
      <p:ext uri="{BB962C8B-B14F-4D97-AF65-F5344CB8AC3E}">
        <p14:creationId xmlns:p14="http://schemas.microsoft.com/office/powerpoint/2010/main" val="2919501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in-line with the last topic.  When applied to algorithms, you want to make sure they are secure so that they are predicting outcomes as intended.  </a:t>
            </a:r>
          </a:p>
          <a:p>
            <a:r>
              <a:rPr lang="en-US" dirty="0"/>
              <a:t>These models should be secure against malicious input during both the training and test phases.    </a:t>
            </a:r>
          </a:p>
        </p:txBody>
      </p:sp>
      <p:sp>
        <p:nvSpPr>
          <p:cNvPr id="4" name="Slide Number Placeholder 3"/>
          <p:cNvSpPr>
            <a:spLocks noGrp="1"/>
          </p:cNvSpPr>
          <p:nvPr>
            <p:ph type="sldNum" sz="quarter" idx="5"/>
          </p:nvPr>
        </p:nvSpPr>
        <p:spPr/>
        <p:txBody>
          <a:bodyPr/>
          <a:lstStyle/>
          <a:p>
            <a:fld id="{6E9C861B-1262-42BE-99E6-13BAA0ABF868}" type="slidenum">
              <a:rPr lang="en-US" smtClean="0"/>
              <a:t>6</a:t>
            </a:fld>
            <a:endParaRPr lang="en-US"/>
          </a:p>
        </p:txBody>
      </p:sp>
    </p:spTree>
    <p:extLst>
      <p:ext uri="{BB962C8B-B14F-4D97-AF65-F5344CB8AC3E}">
        <p14:creationId xmlns:p14="http://schemas.microsoft.com/office/powerpoint/2010/main" val="1219177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Opacity – This is about how transparent or opaque models are.  Are they easy to understand how they are learning, or are they hopelessly complicated.  </a:t>
            </a:r>
          </a:p>
          <a:p>
            <a:endParaRPr lang="en-US"/>
          </a:p>
          <a:p>
            <a:r>
              <a:rPr lang="en-US"/>
              <a:t>More complicated models have been making better predictions, but then we have to give up more control.  This also makes it harder to find out what went wrong when they start mis-predicting.</a:t>
            </a:r>
          </a:p>
        </p:txBody>
      </p:sp>
      <p:sp>
        <p:nvSpPr>
          <p:cNvPr id="4" name="Slide Number Placeholder 3"/>
          <p:cNvSpPr>
            <a:spLocks noGrp="1"/>
          </p:cNvSpPr>
          <p:nvPr>
            <p:ph type="sldNum" sz="quarter" idx="5"/>
          </p:nvPr>
        </p:nvSpPr>
        <p:spPr/>
        <p:txBody>
          <a:bodyPr/>
          <a:lstStyle/>
          <a:p>
            <a:fld id="{6E9C861B-1262-42BE-99E6-13BAA0ABF868}" type="slidenum">
              <a:rPr lang="en-US" smtClean="0"/>
              <a:t>7</a:t>
            </a:fld>
            <a:endParaRPr lang="en-US"/>
          </a:p>
        </p:txBody>
      </p:sp>
    </p:spTree>
    <p:extLst>
      <p:ext uri="{BB962C8B-B14F-4D97-AF65-F5344CB8AC3E}">
        <p14:creationId xmlns:p14="http://schemas.microsoft.com/office/powerpoint/2010/main" val="386302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Bias – When an AI model’s outcomes favor a particular group or outcome unfairly, we say there is bias in the model.  </a:t>
            </a:r>
          </a:p>
          <a:p>
            <a:endParaRPr lang="en-US" dirty="0"/>
          </a:p>
          <a:p>
            <a:r>
              <a:rPr lang="en-US" dirty="0"/>
              <a:t>You should know that this is not a complete or perfect list.  There is a lot of research being done, and this list will be different for different organizations.  But I believe this list covers majority area of the ethical issues of AI.  </a:t>
            </a:r>
          </a:p>
          <a:p>
            <a:endParaRPr lang="en-US" dirty="0"/>
          </a:p>
          <a:p>
            <a:r>
              <a:rPr lang="en-US" dirty="0"/>
              <a:t>Now, let’s focus a bit more on AI Bias and the different types to look out for. </a:t>
            </a:r>
          </a:p>
        </p:txBody>
      </p:sp>
      <p:sp>
        <p:nvSpPr>
          <p:cNvPr id="4" name="Slide Number Placeholder 3"/>
          <p:cNvSpPr>
            <a:spLocks noGrp="1"/>
          </p:cNvSpPr>
          <p:nvPr>
            <p:ph type="sldNum" sz="quarter" idx="5"/>
          </p:nvPr>
        </p:nvSpPr>
        <p:spPr/>
        <p:txBody>
          <a:bodyPr/>
          <a:lstStyle/>
          <a:p>
            <a:fld id="{6E9C861B-1262-42BE-99E6-13BAA0ABF868}" type="slidenum">
              <a:rPr lang="en-US" smtClean="0"/>
              <a:t>8</a:t>
            </a:fld>
            <a:endParaRPr lang="en-US"/>
          </a:p>
        </p:txBody>
      </p:sp>
    </p:spTree>
    <p:extLst>
      <p:ext uri="{BB962C8B-B14F-4D97-AF65-F5344CB8AC3E}">
        <p14:creationId xmlns:p14="http://schemas.microsoft.com/office/powerpoint/2010/main" val="187129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a real world use case that highlights historical bias and how it can affect future predictions.</a:t>
            </a:r>
          </a:p>
          <a:p>
            <a:endParaRPr lang="en-US" dirty="0"/>
          </a:p>
          <a:p>
            <a:r>
              <a:rPr lang="en-US" dirty="0"/>
              <a:t>I was going through a Python machine learning example and the exercise said to load the Boston Housing Dataset</a:t>
            </a:r>
            <a:endParaRPr lang="en-US" dirty="0">
              <a:cs typeface="Calibri"/>
            </a:endParaRPr>
          </a:p>
          <a:p>
            <a:endParaRPr lang="en-US" dirty="0"/>
          </a:p>
          <a:p>
            <a:r>
              <a:rPr lang="en-US" dirty="0"/>
              <a:t>This is a standard dataset that's preferred for teaching linear regression because it’s </a:t>
            </a:r>
            <a:r>
              <a:rPr lang="en-US" b="1" dirty="0"/>
              <a:t>complete</a:t>
            </a:r>
            <a:r>
              <a:rPr lang="en-US" dirty="0"/>
              <a:t>, has a </a:t>
            </a:r>
            <a:r>
              <a:rPr lang="en-US" b="1" dirty="0"/>
              <a:t>variety </a:t>
            </a:r>
            <a:r>
              <a:rPr lang="en-US" dirty="0"/>
              <a:t>of variables and leads to a </a:t>
            </a:r>
            <a:r>
              <a:rPr lang="en-US" b="1" dirty="0"/>
              <a:t>good fit</a:t>
            </a:r>
            <a:r>
              <a:rPr lang="en-US" dirty="0"/>
              <a:t>.</a:t>
            </a:r>
            <a:endParaRPr lang="en-US" dirty="0">
              <a:cs typeface="Calibri"/>
            </a:endParaRPr>
          </a:p>
          <a:p>
            <a:endParaRPr lang="en-US" dirty="0"/>
          </a:p>
          <a:p>
            <a:r>
              <a:rPr lang="en-US" dirty="0"/>
              <a:t>It uses Census data from 1970 and is often used to </a:t>
            </a:r>
            <a:r>
              <a:rPr lang="en-US" b="1" dirty="0"/>
              <a:t>predict what the median cost of house</a:t>
            </a:r>
            <a:r>
              <a:rPr lang="en-US" dirty="0"/>
              <a:t> should be given a number of variables.  </a:t>
            </a:r>
            <a:endParaRPr lang="en-US" dirty="0">
              <a:cs typeface="Calibri"/>
            </a:endParaRPr>
          </a:p>
          <a:p>
            <a:endParaRPr lang="en-US" dirty="0"/>
          </a:p>
          <a:p>
            <a:r>
              <a:rPr lang="en-US" dirty="0"/>
              <a:t>Think of this as a precursor to the Zillow home value predictor.  So after the model learns how various factors are related to a median house price, it can be used to predict future home prices.  </a:t>
            </a:r>
            <a:endParaRPr lang="en-US" dirty="0">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9</a:t>
            </a:fld>
            <a:endParaRPr lang="en-US"/>
          </a:p>
        </p:txBody>
      </p:sp>
    </p:spTree>
    <p:extLst>
      <p:ext uri="{BB962C8B-B14F-4D97-AF65-F5344CB8AC3E}">
        <p14:creationId xmlns:p14="http://schemas.microsoft.com/office/powerpoint/2010/main" val="2100427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7086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5812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9901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051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79983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1964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3080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7526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8385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77490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491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3876803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bigstepmarketing.com/internet-marketing/reputation-managemen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torange.biz/money-your-favorite-16737" TargetMode="Externa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Bias in Artificial Intelligence</a:t>
            </a:r>
            <a:endParaRPr lang="en-US"/>
          </a:p>
        </p:txBody>
      </p:sp>
      <p:sp>
        <p:nvSpPr>
          <p:cNvPr id="5" name="Subtitle 4">
            <a:extLst>
              <a:ext uri="{FF2B5EF4-FFF2-40B4-BE49-F238E27FC236}">
                <a16:creationId xmlns:a16="http://schemas.microsoft.com/office/drawing/2014/main" id="{E773D115-87AC-0706-97A9-5E00EA5F7BCD}"/>
              </a:ext>
            </a:extLst>
          </p:cNvPr>
          <p:cNvSpPr>
            <a:spLocks noGrp="1"/>
          </p:cNvSpPr>
          <p:nvPr>
            <p:ph type="subTitle" idx="1"/>
          </p:nvPr>
        </p:nvSpPr>
        <p:spPr/>
        <p:txBody>
          <a:bodyPr/>
          <a:lstStyle/>
          <a:p>
            <a:r>
              <a:rPr lang="en-US" dirty="0"/>
              <a:t>WKSP 420 Module 2, Lesson 2</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312D-B234-9B24-240C-58F618907122}"/>
              </a:ext>
            </a:extLst>
          </p:cNvPr>
          <p:cNvSpPr>
            <a:spLocks noGrp="1"/>
          </p:cNvSpPr>
          <p:nvPr>
            <p:ph type="title"/>
          </p:nvPr>
        </p:nvSpPr>
        <p:spPr/>
        <p:txBody>
          <a:bodyPr/>
          <a:lstStyle/>
          <a:p>
            <a:r>
              <a:rPr lang="en-US"/>
              <a:t>Use Case – Boston Housing Data</a:t>
            </a:r>
          </a:p>
        </p:txBody>
      </p:sp>
      <p:pic>
        <p:nvPicPr>
          <p:cNvPr id="9" name="Content Placeholder 8">
            <a:extLst>
              <a:ext uri="{FF2B5EF4-FFF2-40B4-BE49-F238E27FC236}">
                <a16:creationId xmlns:a16="http://schemas.microsoft.com/office/drawing/2014/main" id="{F49D1F00-7C1E-FC36-5A95-A28F34D180D3}"/>
              </a:ext>
            </a:extLst>
          </p:cNvPr>
          <p:cNvPicPr>
            <a:picLocks noGrp="1" noChangeAspect="1"/>
          </p:cNvPicPr>
          <p:nvPr>
            <p:ph idx="1"/>
          </p:nvPr>
        </p:nvPicPr>
        <p:blipFill>
          <a:blip r:embed="rId3"/>
          <a:stretch>
            <a:fillRect/>
          </a:stretch>
        </p:blipFill>
        <p:spPr>
          <a:xfrm>
            <a:off x="1192660" y="4908465"/>
            <a:ext cx="9823614" cy="497058"/>
          </a:xfrm>
        </p:spPr>
      </p:pic>
      <p:pic>
        <p:nvPicPr>
          <p:cNvPr id="5" name="Picture 4">
            <a:extLst>
              <a:ext uri="{FF2B5EF4-FFF2-40B4-BE49-F238E27FC236}">
                <a16:creationId xmlns:a16="http://schemas.microsoft.com/office/drawing/2014/main" id="{75850920-6FF0-514C-232F-6A8D456AC963}"/>
              </a:ext>
            </a:extLst>
          </p:cNvPr>
          <p:cNvPicPr>
            <a:picLocks noChangeAspect="1"/>
          </p:cNvPicPr>
          <p:nvPr/>
        </p:nvPicPr>
        <p:blipFill>
          <a:blip r:embed="rId4"/>
          <a:stretch>
            <a:fillRect/>
          </a:stretch>
        </p:blipFill>
        <p:spPr>
          <a:xfrm>
            <a:off x="0" y="1979520"/>
            <a:ext cx="8794392" cy="1552759"/>
          </a:xfrm>
          <a:prstGeom prst="rect">
            <a:avLst/>
          </a:prstGeom>
        </p:spPr>
      </p:pic>
      <p:cxnSp>
        <p:nvCxnSpPr>
          <p:cNvPr id="11" name="Straight Connector 10">
            <a:extLst>
              <a:ext uri="{FF2B5EF4-FFF2-40B4-BE49-F238E27FC236}">
                <a16:creationId xmlns:a16="http://schemas.microsoft.com/office/drawing/2014/main" id="{38079E9E-E1F7-45F5-2AB9-6B8BEEC8B460}"/>
              </a:ext>
            </a:extLst>
          </p:cNvPr>
          <p:cNvCxnSpPr/>
          <p:nvPr/>
        </p:nvCxnSpPr>
        <p:spPr>
          <a:xfrm flipH="1">
            <a:off x="1219200" y="2463800"/>
            <a:ext cx="2184400" cy="247650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C5FCD611-B279-C56A-85C8-F0F237BFB1C1}"/>
              </a:ext>
            </a:extLst>
          </p:cNvPr>
          <p:cNvCxnSpPr>
            <a:cxnSpLocks/>
          </p:cNvCxnSpPr>
          <p:nvPr/>
        </p:nvCxnSpPr>
        <p:spPr>
          <a:xfrm>
            <a:off x="7886700" y="2466933"/>
            <a:ext cx="2965092" cy="2384467"/>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7501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p:txBody>
          <a:bodyPr/>
          <a:lstStyle/>
          <a:p>
            <a:r>
              <a:rPr lang="en-US"/>
              <a:t>Types of AI Bias</a:t>
            </a:r>
          </a:p>
        </p:txBody>
      </p:sp>
      <p:graphicFrame>
        <p:nvGraphicFramePr>
          <p:cNvPr id="35" name="Content Placeholder 2">
            <a:extLst>
              <a:ext uri="{FF2B5EF4-FFF2-40B4-BE49-F238E27FC236}">
                <a16:creationId xmlns:a16="http://schemas.microsoft.com/office/drawing/2014/main" id="{65827C54-CDF0-15F1-CB63-1F920CD62E37}"/>
              </a:ext>
            </a:extLst>
          </p:cNvPr>
          <p:cNvGraphicFramePr>
            <a:graphicFrameLocks/>
          </p:cNvGraphicFramePr>
          <p:nvPr>
            <p:extLst>
              <p:ext uri="{D42A27DB-BD31-4B8C-83A1-F6EECF244321}">
                <p14:modId xmlns:p14="http://schemas.microsoft.com/office/powerpoint/2010/main" val="1390904979"/>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6337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9746570-B864-3AE4-BB9D-F6CD4AFAB583}"/>
              </a:ext>
            </a:extLst>
          </p:cNvPr>
          <p:cNvPicPr>
            <a:picLocks noChangeAspect="1"/>
          </p:cNvPicPr>
          <p:nvPr/>
        </p:nvPicPr>
        <p:blipFill rotWithShape="1">
          <a:blip r:embed="rId3">
            <a:alphaModFix/>
          </a:blip>
          <a:srcRect t="11791" b="9400"/>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pPr marL="285750" indent="-285750"/>
            <a:r>
              <a:rPr lang="en-US" sz="4800">
                <a:solidFill>
                  <a:schemeClr val="tx1">
                    <a:lumMod val="85000"/>
                    <a:lumOff val="15000"/>
                  </a:schemeClr>
                </a:solidFill>
              </a:rPr>
              <a:t>Historical Bias</a:t>
            </a:r>
          </a:p>
          <a:p>
            <a:endParaRPr lang="en-US" sz="4800">
              <a:solidFill>
                <a:schemeClr val="tx1">
                  <a:lumMod val="85000"/>
                  <a:lumOff val="15000"/>
                </a:schemeClr>
              </a:solidFill>
            </a:endParaRPr>
          </a:p>
        </p:txBody>
      </p:sp>
    </p:spTree>
    <p:extLst>
      <p:ext uri="{BB962C8B-B14F-4D97-AF65-F5344CB8AC3E}">
        <p14:creationId xmlns:p14="http://schemas.microsoft.com/office/powerpoint/2010/main" val="3533030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a:extLst>
              <a:ext uri="{FF2B5EF4-FFF2-40B4-BE49-F238E27FC236}">
                <a16:creationId xmlns:a16="http://schemas.microsoft.com/office/drawing/2014/main" id="{78D34181-BA70-9C4C-2CBB-6B37B13920A4}"/>
              </a:ext>
            </a:extLst>
          </p:cNvPr>
          <p:cNvPicPr>
            <a:picLocks noChangeAspect="1"/>
          </p:cNvPicPr>
          <p:nvPr/>
        </p:nvPicPr>
        <p:blipFill rotWithShape="1">
          <a:blip r:embed="rId3">
            <a:alphaModFix/>
          </a:blip>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Representation Bias</a:t>
            </a:r>
          </a:p>
        </p:txBody>
      </p:sp>
    </p:spTree>
    <p:extLst>
      <p:ext uri="{BB962C8B-B14F-4D97-AF65-F5344CB8AC3E}">
        <p14:creationId xmlns:p14="http://schemas.microsoft.com/office/powerpoint/2010/main" val="2871057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a:extLst>
              <a:ext uri="{FF2B5EF4-FFF2-40B4-BE49-F238E27FC236}">
                <a16:creationId xmlns:a16="http://schemas.microsoft.com/office/drawing/2014/main" id="{EB7BEA2B-A60B-D73B-EE87-0E3C83C3A66E}"/>
              </a:ext>
            </a:extLst>
          </p:cNvPr>
          <p:cNvPicPr>
            <a:picLocks noChangeAspect="1"/>
          </p:cNvPicPr>
          <p:nvPr/>
        </p:nvPicPr>
        <p:blipFill rotWithShape="1">
          <a:blip r:embed="rId3">
            <a:alphaModFix/>
          </a:blip>
          <a:srcRect t="9406" r="-2" b="6218"/>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Measurement Bias</a:t>
            </a:r>
          </a:p>
          <a:p>
            <a:endParaRPr lang="en-US" sz="4800">
              <a:solidFill>
                <a:schemeClr val="tx1">
                  <a:lumMod val="85000"/>
                  <a:lumOff val="15000"/>
                </a:schemeClr>
              </a:solidFill>
            </a:endParaRPr>
          </a:p>
        </p:txBody>
      </p:sp>
    </p:spTree>
    <p:extLst>
      <p:ext uri="{BB962C8B-B14F-4D97-AF65-F5344CB8AC3E}">
        <p14:creationId xmlns:p14="http://schemas.microsoft.com/office/powerpoint/2010/main" val="2219840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018D3496-F281-B85F-D861-D94B2C6B25F8}"/>
              </a:ext>
            </a:extLst>
          </p:cNvPr>
          <p:cNvPicPr>
            <a:picLocks noChangeAspect="1"/>
          </p:cNvPicPr>
          <p:nvPr/>
        </p:nvPicPr>
        <p:blipFill rotWithShape="1">
          <a:blip r:embed="rId3">
            <a:alphaModFix/>
          </a:blip>
          <a:srcRect t="2120" b="720"/>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Aggregation Bias</a:t>
            </a:r>
          </a:p>
        </p:txBody>
      </p:sp>
    </p:spTree>
    <p:extLst>
      <p:ext uri="{BB962C8B-B14F-4D97-AF65-F5344CB8AC3E}">
        <p14:creationId xmlns:p14="http://schemas.microsoft.com/office/powerpoint/2010/main" val="702029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Hands holding an apple and an orange">
            <a:extLst>
              <a:ext uri="{FF2B5EF4-FFF2-40B4-BE49-F238E27FC236}">
                <a16:creationId xmlns:a16="http://schemas.microsoft.com/office/drawing/2014/main" id="{86CFF757-8418-FD3F-9FB8-081F064F5812}"/>
              </a:ext>
            </a:extLst>
          </p:cNvPr>
          <p:cNvPicPr>
            <a:picLocks noChangeAspect="1"/>
          </p:cNvPicPr>
          <p:nvPr/>
        </p:nvPicPr>
        <p:blipFill rotWithShape="1">
          <a:blip r:embed="rId3">
            <a:alphaModFix/>
          </a:blip>
          <a:srcRect b="15094"/>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100">
                <a:solidFill>
                  <a:schemeClr val="tx1">
                    <a:lumMod val="85000"/>
                    <a:lumOff val="15000"/>
                  </a:schemeClr>
                </a:solidFill>
              </a:rPr>
              <a:t>Evaluation Bias and Deployment Bias</a:t>
            </a:r>
          </a:p>
        </p:txBody>
      </p:sp>
    </p:spTree>
    <p:extLst>
      <p:ext uri="{BB962C8B-B14F-4D97-AF65-F5344CB8AC3E}">
        <p14:creationId xmlns:p14="http://schemas.microsoft.com/office/powerpoint/2010/main" val="3698111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E40E-071C-9273-A09E-250F9BABFCC2}"/>
              </a:ext>
            </a:extLst>
          </p:cNvPr>
          <p:cNvSpPr>
            <a:spLocks noGrp="1"/>
          </p:cNvSpPr>
          <p:nvPr>
            <p:ph type="title"/>
          </p:nvPr>
        </p:nvSpPr>
        <p:spPr>
          <a:xfrm>
            <a:off x="838200" y="4242090"/>
            <a:ext cx="10515600" cy="1270232"/>
          </a:xfrm>
        </p:spPr>
        <p:txBody>
          <a:bodyPr vert="horz" lIns="91440" tIns="45720" rIns="91440" bIns="45720" rtlCol="0" anchor="b">
            <a:normAutofit/>
          </a:bodyPr>
          <a:lstStyle/>
          <a:p>
            <a:pPr algn="ctr"/>
            <a:r>
              <a:rPr lang="en-US" sz="5400" kern="1200">
                <a:solidFill>
                  <a:schemeClr val="tx1"/>
                </a:solidFill>
                <a:latin typeface="+mj-lt"/>
                <a:ea typeface="+mj-ea"/>
                <a:cs typeface="+mj-cs"/>
              </a:rPr>
              <a:t>The "So What" Factor</a:t>
            </a:r>
          </a:p>
        </p:txBody>
      </p:sp>
      <p:pic>
        <p:nvPicPr>
          <p:cNvPr id="7" name="Picture 7">
            <a:extLst>
              <a:ext uri="{FF2B5EF4-FFF2-40B4-BE49-F238E27FC236}">
                <a16:creationId xmlns:a16="http://schemas.microsoft.com/office/drawing/2014/main" id="{F38BEB1E-09FA-38A5-4C0E-9F8BB3916F69}"/>
              </a:ext>
            </a:extLst>
          </p:cNvPr>
          <p:cNvPicPr>
            <a:picLocks noChangeAspect="1"/>
          </p:cNvPicPr>
          <p:nvPr/>
        </p:nvPicPr>
        <p:blipFill rotWithShape="1">
          <a:blip r:embed="rId3"/>
          <a:srcRect l="15228" r="26420" b="-6"/>
          <a:stretch/>
        </p:blipFill>
        <p:spPr>
          <a:xfrm>
            <a:off x="510365" y="400051"/>
            <a:ext cx="3524888" cy="3647338"/>
          </a:xfrm>
          <a:custGeom>
            <a:avLst/>
            <a:gdLst/>
            <a:ahLst/>
            <a:cxnLst/>
            <a:rect l="l" t="t" r="r" b="b"/>
            <a:pathLst>
              <a:path w="3524888" h="3647338">
                <a:moveTo>
                  <a:pt x="887180" y="60"/>
                </a:moveTo>
                <a:cubicBezTo>
                  <a:pt x="945946" y="-443"/>
                  <a:pt x="1004682"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6"/>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5"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0" y="60"/>
                </a:cubicBezTo>
                <a:close/>
              </a:path>
            </a:pathLst>
          </a:custGeom>
        </p:spPr>
      </p:pic>
      <p:pic>
        <p:nvPicPr>
          <p:cNvPr id="11" name="Picture 11">
            <a:extLst>
              <a:ext uri="{FF2B5EF4-FFF2-40B4-BE49-F238E27FC236}">
                <a16:creationId xmlns:a16="http://schemas.microsoft.com/office/drawing/2014/main" id="{953F97E9-9832-4DC7-DC74-4764A478398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3623" r="21988" b="-1"/>
          <a:stretch/>
        </p:blipFill>
        <p:spPr>
          <a:xfrm>
            <a:off x="4333556" y="400051"/>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5"/>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4" name="Picture 4">
            <a:extLst>
              <a:ext uri="{FF2B5EF4-FFF2-40B4-BE49-F238E27FC236}">
                <a16:creationId xmlns:a16="http://schemas.microsoft.com/office/drawing/2014/main" id="{4D196C81-83F4-F9A9-AD36-8998B7D5EBDC}"/>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3357" r="4" b="4"/>
          <a:stretch/>
        </p:blipFill>
        <p:spPr>
          <a:xfrm>
            <a:off x="8156747" y="400052"/>
            <a:ext cx="3524888" cy="3647338"/>
          </a:xfrm>
          <a:custGeom>
            <a:avLst/>
            <a:gdLst/>
            <a:ahLst/>
            <a:cxnLst/>
            <a:rect l="l" t="t" r="r" b="b"/>
            <a:pathLst>
              <a:path w="3524888" h="3647338">
                <a:moveTo>
                  <a:pt x="887180"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6"/>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p:spPr>
      </p:pic>
    </p:spTree>
    <p:extLst>
      <p:ext uri="{BB962C8B-B14F-4D97-AF65-F5344CB8AC3E}">
        <p14:creationId xmlns:p14="http://schemas.microsoft.com/office/powerpoint/2010/main" val="171756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0B50-FD86-0948-3451-E3BC790AD85F}"/>
              </a:ext>
            </a:extLst>
          </p:cNvPr>
          <p:cNvSpPr>
            <a:spLocks noGrp="1"/>
          </p:cNvSpPr>
          <p:nvPr>
            <p:ph type="title"/>
          </p:nvPr>
        </p:nvSpPr>
        <p:spPr>
          <a:xfrm>
            <a:off x="838200" y="557189"/>
            <a:ext cx="3374136" cy="5567891"/>
          </a:xfrm>
        </p:spPr>
        <p:txBody>
          <a:bodyPr>
            <a:normAutofit/>
          </a:bodyPr>
          <a:lstStyle/>
          <a:p>
            <a:r>
              <a:rPr lang="en-US" sz="5200">
                <a:ea typeface="Calibri Light"/>
                <a:cs typeface="Calibri Light"/>
              </a:rPr>
              <a:t>Solutions</a:t>
            </a:r>
            <a:endParaRPr lang="en-US" sz="5200"/>
          </a:p>
        </p:txBody>
      </p:sp>
      <p:graphicFrame>
        <p:nvGraphicFramePr>
          <p:cNvPr id="5" name="Content Placeholder 2">
            <a:extLst>
              <a:ext uri="{FF2B5EF4-FFF2-40B4-BE49-F238E27FC236}">
                <a16:creationId xmlns:a16="http://schemas.microsoft.com/office/drawing/2014/main" id="{411B6C87-CC32-6CF2-EFE4-7A1B209EC03D}"/>
              </a:ext>
            </a:extLst>
          </p:cNvPr>
          <p:cNvGraphicFramePr>
            <a:graphicFrameLocks noGrp="1"/>
          </p:cNvGraphicFramePr>
          <p:nvPr>
            <p:ph idx="1"/>
            <p:extLst>
              <p:ext uri="{D42A27DB-BD31-4B8C-83A1-F6EECF244321}">
                <p14:modId xmlns:p14="http://schemas.microsoft.com/office/powerpoint/2010/main" val="233973765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943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05EF-61E3-A3FA-CD74-AA4B5D082A86}"/>
              </a:ext>
            </a:extLst>
          </p:cNvPr>
          <p:cNvSpPr>
            <a:spLocks noGrp="1"/>
          </p:cNvSpPr>
          <p:nvPr>
            <p:ph type="title"/>
          </p:nvPr>
        </p:nvSpPr>
        <p:spPr/>
        <p:txBody>
          <a:bodyPr/>
          <a:lstStyle/>
          <a:p>
            <a:r>
              <a:rPr lang="en-US">
                <a:cs typeface="Calibri Light"/>
              </a:rPr>
              <a:t>Government Response</a:t>
            </a:r>
            <a:endParaRPr lang="en-US"/>
          </a:p>
        </p:txBody>
      </p:sp>
      <p:pic>
        <p:nvPicPr>
          <p:cNvPr id="4" name="Picture 4">
            <a:extLst>
              <a:ext uri="{FF2B5EF4-FFF2-40B4-BE49-F238E27FC236}">
                <a16:creationId xmlns:a16="http://schemas.microsoft.com/office/drawing/2014/main" id="{B4450669-3996-7B0E-A397-09BE40E0D8F3}"/>
              </a:ext>
            </a:extLst>
          </p:cNvPr>
          <p:cNvPicPr>
            <a:picLocks noChangeAspect="1"/>
          </p:cNvPicPr>
          <p:nvPr/>
        </p:nvPicPr>
        <p:blipFill>
          <a:blip r:embed="rId3"/>
          <a:stretch>
            <a:fillRect/>
          </a:stretch>
        </p:blipFill>
        <p:spPr>
          <a:xfrm>
            <a:off x="1918383" y="3850220"/>
            <a:ext cx="8345929" cy="2566845"/>
          </a:xfrm>
          <a:prstGeom prst="rect">
            <a:avLst/>
          </a:prstGeom>
        </p:spPr>
      </p:pic>
      <p:graphicFrame>
        <p:nvGraphicFramePr>
          <p:cNvPr id="5" name="Table 5">
            <a:extLst>
              <a:ext uri="{FF2B5EF4-FFF2-40B4-BE49-F238E27FC236}">
                <a16:creationId xmlns:a16="http://schemas.microsoft.com/office/drawing/2014/main" id="{A890A00E-BFFF-417A-F87D-7E069110128E}"/>
              </a:ext>
            </a:extLst>
          </p:cNvPr>
          <p:cNvGraphicFramePr>
            <a:graphicFrameLocks noGrp="1"/>
          </p:cNvGraphicFramePr>
          <p:nvPr/>
        </p:nvGraphicFramePr>
        <p:xfrm>
          <a:off x="1409178" y="1805835"/>
          <a:ext cx="9445860" cy="1997186"/>
        </p:xfrm>
        <a:graphic>
          <a:graphicData uri="http://schemas.openxmlformats.org/drawingml/2006/table">
            <a:tbl>
              <a:tblPr firstRow="1" bandRow="1">
                <a:tableStyleId>{2D5ABB26-0587-4C30-8999-92F81FD0307C}</a:tableStyleId>
              </a:tblPr>
              <a:tblGrid>
                <a:gridCol w="2361465">
                  <a:extLst>
                    <a:ext uri="{9D8B030D-6E8A-4147-A177-3AD203B41FA5}">
                      <a16:colId xmlns:a16="http://schemas.microsoft.com/office/drawing/2014/main" val="4082347370"/>
                    </a:ext>
                  </a:extLst>
                </a:gridCol>
                <a:gridCol w="2361465">
                  <a:extLst>
                    <a:ext uri="{9D8B030D-6E8A-4147-A177-3AD203B41FA5}">
                      <a16:colId xmlns:a16="http://schemas.microsoft.com/office/drawing/2014/main" val="1665977449"/>
                    </a:ext>
                  </a:extLst>
                </a:gridCol>
                <a:gridCol w="2361465">
                  <a:extLst>
                    <a:ext uri="{9D8B030D-6E8A-4147-A177-3AD203B41FA5}">
                      <a16:colId xmlns:a16="http://schemas.microsoft.com/office/drawing/2014/main" val="1317574494"/>
                    </a:ext>
                  </a:extLst>
                </a:gridCol>
                <a:gridCol w="2361465">
                  <a:extLst>
                    <a:ext uri="{9D8B030D-6E8A-4147-A177-3AD203B41FA5}">
                      <a16:colId xmlns:a16="http://schemas.microsoft.com/office/drawing/2014/main" val="2826613000"/>
                    </a:ext>
                  </a:extLst>
                </a:gridCol>
              </a:tblGrid>
              <a:tr h="617593">
                <a:tc gridSpan="4">
                  <a:txBody>
                    <a:bodyPr/>
                    <a:lstStyle/>
                    <a:p>
                      <a:pPr lvl="0" algn="ctr">
                        <a:buNone/>
                      </a:pPr>
                      <a:r>
                        <a:rPr lang="en-US" sz="4400" u="sng">
                          <a:solidFill>
                            <a:schemeClr val="tx1"/>
                          </a:solidFill>
                        </a:rPr>
                        <a:t>AI.gov</a:t>
                      </a:r>
                      <a:endParaRPr lang="en-US" sz="4400" u="sng"/>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930933630"/>
                  </a:ext>
                </a:extLst>
              </a:tr>
              <a:tr h="617593">
                <a:tc>
                  <a:txBody>
                    <a:bodyPr/>
                    <a:lstStyle/>
                    <a:p>
                      <a:pPr algn="ctr"/>
                      <a:r>
                        <a:rPr lang="en-US" sz="2800">
                          <a:solidFill>
                            <a:schemeClr val="tx1"/>
                          </a:solidFill>
                        </a:rPr>
                        <a:t>NIST</a:t>
                      </a:r>
                    </a:p>
                  </a:txBody>
                  <a:tcPr/>
                </a:tc>
                <a:tc>
                  <a:txBody>
                    <a:bodyPr/>
                    <a:lstStyle/>
                    <a:p>
                      <a:pPr algn="ctr"/>
                      <a:r>
                        <a:rPr lang="en-US" sz="2800">
                          <a:solidFill>
                            <a:schemeClr val="tx1"/>
                          </a:solidFill>
                        </a:rPr>
                        <a:t>DOD</a:t>
                      </a:r>
                    </a:p>
                  </a:txBody>
                  <a:tcPr/>
                </a:tc>
                <a:tc>
                  <a:txBody>
                    <a:bodyPr/>
                    <a:lstStyle/>
                    <a:p>
                      <a:pPr algn="ctr"/>
                      <a:r>
                        <a:rPr lang="en-US" sz="2800">
                          <a:solidFill>
                            <a:schemeClr val="tx1"/>
                          </a:solidFill>
                        </a:rPr>
                        <a:t>FTC</a:t>
                      </a:r>
                    </a:p>
                  </a:txBody>
                  <a:tcPr/>
                </a:tc>
                <a:tc>
                  <a:txBody>
                    <a:bodyPr/>
                    <a:lstStyle/>
                    <a:p>
                      <a:pPr algn="ctr"/>
                      <a:r>
                        <a:rPr lang="en-US" sz="2800">
                          <a:solidFill>
                            <a:schemeClr val="tx1"/>
                          </a:solidFill>
                        </a:rPr>
                        <a:t>FCC</a:t>
                      </a:r>
                    </a:p>
                  </a:txBody>
                  <a:tcPr/>
                </a:tc>
                <a:extLst>
                  <a:ext uri="{0D108BD9-81ED-4DB2-BD59-A6C34878D82A}">
                    <a16:rowId xmlns:a16="http://schemas.microsoft.com/office/drawing/2014/main" val="48859235"/>
                  </a:ext>
                </a:extLst>
              </a:tr>
              <a:tr h="617593">
                <a:tc>
                  <a:txBody>
                    <a:bodyPr/>
                    <a:lstStyle/>
                    <a:p>
                      <a:pPr algn="ctr"/>
                      <a:r>
                        <a:rPr lang="en-US" sz="2400">
                          <a:solidFill>
                            <a:schemeClr val="tx1"/>
                          </a:solidFill>
                        </a:rPr>
                        <a:t>Intel Community</a:t>
                      </a:r>
                    </a:p>
                  </a:txBody>
                  <a:tcPr/>
                </a:tc>
                <a:tc>
                  <a:txBody>
                    <a:bodyPr/>
                    <a:lstStyle/>
                    <a:p>
                      <a:pPr algn="ctr"/>
                      <a:r>
                        <a:rPr lang="en-US" sz="2800">
                          <a:solidFill>
                            <a:schemeClr val="tx1"/>
                          </a:solidFill>
                        </a:rPr>
                        <a:t>NSF</a:t>
                      </a:r>
                    </a:p>
                  </a:txBody>
                  <a:tcPr/>
                </a:tc>
                <a:tc>
                  <a:txBody>
                    <a:bodyPr/>
                    <a:lstStyle/>
                    <a:p>
                      <a:pPr algn="ctr"/>
                      <a:r>
                        <a:rPr lang="en-US" sz="2800">
                          <a:solidFill>
                            <a:schemeClr val="tx1"/>
                          </a:solidFill>
                        </a:rPr>
                        <a:t>CFPB</a:t>
                      </a:r>
                    </a:p>
                  </a:txBody>
                  <a:tcPr/>
                </a:tc>
                <a:tc>
                  <a:txBody>
                    <a:bodyPr/>
                    <a:lstStyle/>
                    <a:p>
                      <a:pPr algn="ctr"/>
                      <a:r>
                        <a:rPr lang="en-US" sz="2800">
                          <a:solidFill>
                            <a:schemeClr val="tx1"/>
                          </a:solidFill>
                        </a:rPr>
                        <a:t>USAID</a:t>
                      </a:r>
                    </a:p>
                  </a:txBody>
                  <a:tcPr/>
                </a:tc>
                <a:extLst>
                  <a:ext uri="{0D108BD9-81ED-4DB2-BD59-A6C34878D82A}">
                    <a16:rowId xmlns:a16="http://schemas.microsoft.com/office/drawing/2014/main" val="642746851"/>
                  </a:ext>
                </a:extLst>
              </a:tr>
            </a:tbl>
          </a:graphicData>
        </a:graphic>
      </p:graphicFrame>
    </p:spTree>
    <p:extLst>
      <p:ext uri="{BB962C8B-B14F-4D97-AF65-F5344CB8AC3E}">
        <p14:creationId xmlns:p14="http://schemas.microsoft.com/office/powerpoint/2010/main" val="1675642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ocialDilemma">
            <a:hlinkClick r:id="" action="ppaction://media"/>
            <a:extLst>
              <a:ext uri="{FF2B5EF4-FFF2-40B4-BE49-F238E27FC236}">
                <a16:creationId xmlns:a16="http://schemas.microsoft.com/office/drawing/2014/main" id="{8B1DAB19-474C-86CD-6612-7DCD6B21B5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868" y="109958"/>
            <a:ext cx="11714264" cy="6638083"/>
          </a:xfrm>
          <a:prstGeom prst="rect">
            <a:avLst/>
          </a:prstGeom>
          <a:ln>
            <a:noFill/>
          </a:ln>
        </p:spPr>
      </p:pic>
    </p:spTree>
    <p:extLst>
      <p:ext uri="{BB962C8B-B14F-4D97-AF65-F5344CB8AC3E}">
        <p14:creationId xmlns:p14="http://schemas.microsoft.com/office/powerpoint/2010/main" val="256333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and Guidance</a:t>
            </a:r>
          </a:p>
        </p:txBody>
      </p:sp>
      <p:sp>
        <p:nvSpPr>
          <p:cNvPr id="3" name="Content Placeholder 2"/>
          <p:cNvSpPr>
            <a:spLocks noGrp="1"/>
          </p:cNvSpPr>
          <p:nvPr>
            <p:ph idx="1"/>
          </p:nvPr>
        </p:nvSpPr>
        <p:spPr/>
        <p:txBody>
          <a:bodyPr/>
          <a:lstStyle/>
          <a:p>
            <a:r>
              <a:rPr lang="en-US" dirty="0"/>
              <a:t>2020 National AI Initiative Act</a:t>
            </a:r>
          </a:p>
          <a:p>
            <a:r>
              <a:rPr lang="en-US" dirty="0"/>
              <a:t>2018  DoD AI Strategy</a:t>
            </a:r>
          </a:p>
          <a:p>
            <a:pPr lvl="1"/>
            <a:r>
              <a:rPr lang="en-US" dirty="0"/>
              <a:t>2020 DOD Data Strategy</a:t>
            </a:r>
          </a:p>
          <a:p>
            <a:pPr lvl="1"/>
            <a:r>
              <a:rPr lang="en-US" dirty="0"/>
              <a:t>2022 DOD Responsible AI Strategy and Implementation Pathway</a:t>
            </a:r>
          </a:p>
          <a:p>
            <a:pPr lvl="1"/>
            <a:r>
              <a:rPr lang="en-US" dirty="0"/>
              <a:t>2020 DOD AI Education Strategy</a:t>
            </a:r>
          </a:p>
          <a:p>
            <a:pPr lvl="1"/>
            <a:r>
              <a:rPr lang="en-US" dirty="0"/>
              <a:t>2019 Air Force Intelligence Annex to DOD AI Strategy</a:t>
            </a:r>
          </a:p>
          <a:p>
            <a:endParaRPr lang="en-US" dirty="0"/>
          </a:p>
          <a:p>
            <a:endParaRPr lang="en-US" dirty="0"/>
          </a:p>
        </p:txBody>
      </p:sp>
      <p:sp>
        <p:nvSpPr>
          <p:cNvPr id="4" name="Rectangle 3"/>
          <p:cNvSpPr/>
          <p:nvPr/>
        </p:nvSpPr>
        <p:spPr>
          <a:xfrm>
            <a:off x="3537978" y="5073041"/>
            <a:ext cx="4201645"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AI.gov</a:t>
            </a:r>
          </a:p>
        </p:txBody>
      </p:sp>
    </p:spTree>
    <p:extLst>
      <p:ext uri="{BB962C8B-B14F-4D97-AF65-F5344CB8AC3E}">
        <p14:creationId xmlns:p14="http://schemas.microsoft.com/office/powerpoint/2010/main" val="3936291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2F9-4A1E-3D76-9368-C705B6AB4D7D}"/>
              </a:ext>
            </a:extLst>
          </p:cNvPr>
          <p:cNvSpPr>
            <a:spLocks noGrp="1"/>
          </p:cNvSpPr>
          <p:nvPr>
            <p:ph type="title"/>
          </p:nvPr>
        </p:nvSpPr>
        <p:spPr/>
        <p:txBody>
          <a:bodyPr/>
          <a:lstStyle/>
          <a:p>
            <a:r>
              <a:rPr lang="en-US" dirty="0"/>
              <a:t>DOD Ethical Principals</a:t>
            </a:r>
          </a:p>
        </p:txBody>
      </p:sp>
      <p:sp>
        <p:nvSpPr>
          <p:cNvPr id="3" name="Content Placeholder 2">
            <a:extLst>
              <a:ext uri="{FF2B5EF4-FFF2-40B4-BE49-F238E27FC236}">
                <a16:creationId xmlns:a16="http://schemas.microsoft.com/office/drawing/2014/main" id="{81905EFD-2093-B87E-4CE4-C5D0F0C36269}"/>
              </a:ext>
            </a:extLst>
          </p:cNvPr>
          <p:cNvSpPr>
            <a:spLocks noGrp="1"/>
          </p:cNvSpPr>
          <p:nvPr>
            <p:ph idx="1"/>
          </p:nvPr>
        </p:nvSpPr>
        <p:spPr/>
        <p:txBody>
          <a:bodyPr>
            <a:normAutofit/>
          </a:bodyPr>
          <a:lstStyle/>
          <a:p>
            <a:r>
              <a:rPr lang="en-US" sz="3600" dirty="0"/>
              <a:t>Responsible</a:t>
            </a:r>
          </a:p>
          <a:p>
            <a:r>
              <a:rPr lang="en-US" sz="3600" dirty="0"/>
              <a:t>Equitable</a:t>
            </a:r>
          </a:p>
          <a:p>
            <a:r>
              <a:rPr lang="en-US" sz="3600" dirty="0"/>
              <a:t>Traceable</a:t>
            </a:r>
          </a:p>
          <a:p>
            <a:r>
              <a:rPr lang="en-US" sz="3600" dirty="0"/>
              <a:t>Reliable</a:t>
            </a:r>
          </a:p>
          <a:p>
            <a:r>
              <a:rPr lang="en-US" sz="3600" dirty="0"/>
              <a:t>Governable</a:t>
            </a:r>
          </a:p>
        </p:txBody>
      </p:sp>
    </p:spTree>
    <p:extLst>
      <p:ext uri="{BB962C8B-B14F-4D97-AF65-F5344CB8AC3E}">
        <p14:creationId xmlns:p14="http://schemas.microsoft.com/office/powerpoint/2010/main" val="800583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1195" b="4322"/>
          <a:stretch/>
        </p:blipFill>
        <p:spPr>
          <a:xfrm>
            <a:off x="20" y="10"/>
            <a:ext cx="12191980" cy="6857990"/>
          </a:xfrm>
          <a:prstGeom prst="rect">
            <a:avLst/>
          </a:prstGeom>
        </p:spPr>
      </p:pic>
      <p:sp>
        <p:nvSpPr>
          <p:cNvPr id="2" name="Title 1"/>
          <p:cNvSpPr>
            <a:spLocks noGrp="1"/>
          </p:cNvSpPr>
          <p:nvPr>
            <p:ph type="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Human-Centered DoD Strategy</a:t>
            </a:r>
          </a:p>
        </p:txBody>
      </p:sp>
    </p:spTree>
    <p:extLst>
      <p:ext uri="{BB962C8B-B14F-4D97-AF65-F5344CB8AC3E}">
        <p14:creationId xmlns:p14="http://schemas.microsoft.com/office/powerpoint/2010/main" val="1593099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3405060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135787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1616925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3766889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202076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3145359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15A-6941-B1DC-4C05-61BC293A32FE}"/>
              </a:ext>
            </a:extLst>
          </p:cNvPr>
          <p:cNvSpPr>
            <a:spLocks noGrp="1"/>
          </p:cNvSpPr>
          <p:nvPr>
            <p:ph type="title"/>
          </p:nvPr>
        </p:nvSpPr>
        <p:spPr/>
        <p:txBody>
          <a:bodyPr/>
          <a:lstStyle/>
          <a:p>
            <a:r>
              <a:rPr lang="en-US" dirty="0"/>
              <a:t>CDAO RAI Tenets</a:t>
            </a:r>
          </a:p>
        </p:txBody>
      </p:sp>
      <p:sp>
        <p:nvSpPr>
          <p:cNvPr id="3" name="Content Placeholder 2">
            <a:extLst>
              <a:ext uri="{FF2B5EF4-FFF2-40B4-BE49-F238E27FC236}">
                <a16:creationId xmlns:a16="http://schemas.microsoft.com/office/drawing/2014/main" id="{6F193F7E-CA0D-BB14-7694-D4016DD3BEC9}"/>
              </a:ext>
            </a:extLst>
          </p:cNvPr>
          <p:cNvSpPr>
            <a:spLocks noGrp="1"/>
          </p:cNvSpPr>
          <p:nvPr>
            <p:ph idx="1"/>
          </p:nvPr>
        </p:nvSpPr>
        <p:spPr/>
        <p:txBody>
          <a:bodyPr/>
          <a:lstStyle/>
          <a:p>
            <a:r>
              <a:rPr lang="en-US" dirty="0"/>
              <a:t>RAI Governance</a:t>
            </a:r>
          </a:p>
          <a:p>
            <a:r>
              <a:rPr lang="en-US" dirty="0"/>
              <a:t>Warfighter Trust</a:t>
            </a:r>
          </a:p>
          <a:p>
            <a:r>
              <a:rPr lang="en-US" dirty="0"/>
              <a:t>AI Product and Acquisition Lifecycle</a:t>
            </a:r>
          </a:p>
          <a:p>
            <a:r>
              <a:rPr lang="en-US" dirty="0"/>
              <a:t>Requirements Validation</a:t>
            </a:r>
          </a:p>
          <a:p>
            <a:r>
              <a:rPr lang="en-US" dirty="0"/>
              <a:t>Responsible AI Ecosystem</a:t>
            </a:r>
          </a:p>
          <a:p>
            <a:r>
              <a:rPr lang="en-US" dirty="0"/>
              <a:t>AI Workforce</a:t>
            </a:r>
          </a:p>
          <a:p>
            <a:endParaRPr lang="en-US" dirty="0"/>
          </a:p>
        </p:txBody>
      </p:sp>
    </p:spTree>
    <p:extLst>
      <p:ext uri="{BB962C8B-B14F-4D97-AF65-F5344CB8AC3E}">
        <p14:creationId xmlns:p14="http://schemas.microsoft.com/office/powerpoint/2010/main" val="1384424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dirty="0"/>
              <a:t>Intentional Harm</a:t>
            </a:r>
          </a:p>
          <a:p>
            <a:r>
              <a:rPr lang="en-US" dirty="0"/>
              <a:t>Trust</a:t>
            </a:r>
          </a:p>
          <a:p>
            <a:r>
              <a:rPr lang="en-US" dirty="0"/>
              <a:t>Security</a:t>
            </a:r>
          </a:p>
          <a:p>
            <a:r>
              <a:rPr lang="en-US" dirty="0"/>
              <a:t>Opacity</a:t>
            </a:r>
          </a:p>
          <a:p>
            <a:r>
              <a:rPr lang="en-US" dirty="0"/>
              <a:t>Bias</a:t>
            </a:r>
          </a:p>
        </p:txBody>
      </p:sp>
      <p:grpSp>
        <p:nvGrpSpPr>
          <p:cNvPr id="19" name="Group 18">
            <a:extLst>
              <a:ext uri="{FF2B5EF4-FFF2-40B4-BE49-F238E27FC236}">
                <a16:creationId xmlns:a16="http://schemas.microsoft.com/office/drawing/2014/main" id="{C93A1B7F-D165-944B-A4FD-776F2669F543}"/>
              </a:ext>
            </a:extLst>
          </p:cNvPr>
          <p:cNvGrpSpPr/>
          <p:nvPr/>
        </p:nvGrpSpPr>
        <p:grpSpPr>
          <a:xfrm>
            <a:off x="6096000" y="5344118"/>
            <a:ext cx="5861639" cy="1265186"/>
            <a:chOff x="3887018" y="1073150"/>
            <a:chExt cx="7092583" cy="1530875"/>
          </a:xfrm>
        </p:grpSpPr>
        <p:pic>
          <p:nvPicPr>
            <p:cNvPr id="7" name="Picture 6">
              <a:extLst>
                <a:ext uri="{FF2B5EF4-FFF2-40B4-BE49-F238E27FC236}">
                  <a16:creationId xmlns:a16="http://schemas.microsoft.com/office/drawing/2014/main" id="{6030BCFD-4094-5C5C-F4E7-4F89214C81DE}"/>
                </a:ext>
              </a:extLst>
            </p:cNvPr>
            <p:cNvPicPr>
              <a:picLocks noChangeAspect="1"/>
            </p:cNvPicPr>
            <p:nvPr/>
          </p:nvPicPr>
          <p:blipFill>
            <a:blip r:embed="rId3"/>
            <a:stretch>
              <a:fillRect/>
            </a:stretch>
          </p:blipFill>
          <p:spPr>
            <a:xfrm>
              <a:off x="5856921" y="1073150"/>
              <a:ext cx="3152775" cy="752475"/>
            </a:xfrm>
            <a:prstGeom prst="rect">
              <a:avLst/>
            </a:prstGeom>
          </p:spPr>
        </p:pic>
        <p:pic>
          <p:nvPicPr>
            <p:cNvPr id="9" name="Picture 8">
              <a:extLst>
                <a:ext uri="{FF2B5EF4-FFF2-40B4-BE49-F238E27FC236}">
                  <a16:creationId xmlns:a16="http://schemas.microsoft.com/office/drawing/2014/main" id="{8D1C5578-2A5A-0096-910E-2C72C63FFBBC}"/>
                </a:ext>
              </a:extLst>
            </p:cNvPr>
            <p:cNvPicPr>
              <a:picLocks noChangeAspect="1"/>
            </p:cNvPicPr>
            <p:nvPr/>
          </p:nvPicPr>
          <p:blipFill>
            <a:blip r:embed="rId4"/>
            <a:stretch>
              <a:fillRect/>
            </a:stretch>
          </p:blipFill>
          <p:spPr>
            <a:xfrm>
              <a:off x="3887018" y="1777475"/>
              <a:ext cx="7092583" cy="826550"/>
            </a:xfrm>
            <a:prstGeom prst="rect">
              <a:avLst/>
            </a:prstGeom>
          </p:spPr>
        </p:pic>
      </p:grpSp>
      <p:grpSp>
        <p:nvGrpSpPr>
          <p:cNvPr id="18" name="Group 17">
            <a:extLst>
              <a:ext uri="{FF2B5EF4-FFF2-40B4-BE49-F238E27FC236}">
                <a16:creationId xmlns:a16="http://schemas.microsoft.com/office/drawing/2014/main" id="{793548C1-54F8-DD6C-0E29-931A3D25C5BE}"/>
              </a:ext>
            </a:extLst>
          </p:cNvPr>
          <p:cNvGrpSpPr/>
          <p:nvPr/>
        </p:nvGrpSpPr>
        <p:grpSpPr>
          <a:xfrm>
            <a:off x="7032958" y="323566"/>
            <a:ext cx="4320842" cy="3246220"/>
            <a:chOff x="7433308" y="2643287"/>
            <a:chExt cx="4320842" cy="3246220"/>
          </a:xfrm>
        </p:grpSpPr>
        <p:pic>
          <p:nvPicPr>
            <p:cNvPr id="11" name="Picture 10">
              <a:extLst>
                <a:ext uri="{FF2B5EF4-FFF2-40B4-BE49-F238E27FC236}">
                  <a16:creationId xmlns:a16="http://schemas.microsoft.com/office/drawing/2014/main" id="{AC601B0D-88A1-9DD0-0227-179E53F9410A}"/>
                </a:ext>
              </a:extLst>
            </p:cNvPr>
            <p:cNvPicPr>
              <a:picLocks noChangeAspect="1"/>
            </p:cNvPicPr>
            <p:nvPr/>
          </p:nvPicPr>
          <p:blipFill>
            <a:blip r:embed="rId5"/>
            <a:stretch>
              <a:fillRect/>
            </a:stretch>
          </p:blipFill>
          <p:spPr>
            <a:xfrm>
              <a:off x="8755529" y="2643287"/>
              <a:ext cx="1676400" cy="647700"/>
            </a:xfrm>
            <a:prstGeom prst="rect">
              <a:avLst/>
            </a:prstGeom>
          </p:spPr>
        </p:pic>
        <p:pic>
          <p:nvPicPr>
            <p:cNvPr id="13" name="Picture 12">
              <a:extLst>
                <a:ext uri="{FF2B5EF4-FFF2-40B4-BE49-F238E27FC236}">
                  <a16:creationId xmlns:a16="http://schemas.microsoft.com/office/drawing/2014/main" id="{A379093A-AD9C-83E3-FF90-E08D6F6BD21F}"/>
                </a:ext>
              </a:extLst>
            </p:cNvPr>
            <p:cNvPicPr>
              <a:picLocks noChangeAspect="1"/>
            </p:cNvPicPr>
            <p:nvPr/>
          </p:nvPicPr>
          <p:blipFill>
            <a:blip r:embed="rId6"/>
            <a:stretch>
              <a:fillRect/>
            </a:stretch>
          </p:blipFill>
          <p:spPr>
            <a:xfrm>
              <a:off x="7433308" y="3264742"/>
              <a:ext cx="4320842" cy="2624765"/>
            </a:xfrm>
            <a:prstGeom prst="rect">
              <a:avLst/>
            </a:prstGeom>
          </p:spPr>
        </p:pic>
      </p:grpSp>
      <p:grpSp>
        <p:nvGrpSpPr>
          <p:cNvPr id="20" name="Group 19">
            <a:extLst>
              <a:ext uri="{FF2B5EF4-FFF2-40B4-BE49-F238E27FC236}">
                <a16:creationId xmlns:a16="http://schemas.microsoft.com/office/drawing/2014/main" id="{DFDC94EA-C0CC-8B21-A623-37BD141878E6}"/>
              </a:ext>
            </a:extLst>
          </p:cNvPr>
          <p:cNvGrpSpPr/>
          <p:nvPr/>
        </p:nvGrpSpPr>
        <p:grpSpPr>
          <a:xfrm>
            <a:off x="6504708" y="3857803"/>
            <a:ext cx="4849092" cy="1414862"/>
            <a:chOff x="2623956" y="4659469"/>
            <a:chExt cx="4007514" cy="1169307"/>
          </a:xfrm>
        </p:grpSpPr>
        <p:pic>
          <p:nvPicPr>
            <p:cNvPr id="15" name="Picture 14">
              <a:extLst>
                <a:ext uri="{FF2B5EF4-FFF2-40B4-BE49-F238E27FC236}">
                  <a16:creationId xmlns:a16="http://schemas.microsoft.com/office/drawing/2014/main" id="{FDB3F773-8942-0D71-5868-0015351DC302}"/>
                </a:ext>
              </a:extLst>
            </p:cNvPr>
            <p:cNvPicPr>
              <a:picLocks noChangeAspect="1"/>
            </p:cNvPicPr>
            <p:nvPr/>
          </p:nvPicPr>
          <p:blipFill>
            <a:blip r:embed="rId7"/>
            <a:stretch>
              <a:fillRect/>
            </a:stretch>
          </p:blipFill>
          <p:spPr>
            <a:xfrm>
              <a:off x="3555819" y="4659469"/>
              <a:ext cx="2305050" cy="733425"/>
            </a:xfrm>
            <a:prstGeom prst="rect">
              <a:avLst/>
            </a:prstGeom>
          </p:spPr>
        </p:pic>
        <p:pic>
          <p:nvPicPr>
            <p:cNvPr id="17" name="Picture 16">
              <a:extLst>
                <a:ext uri="{FF2B5EF4-FFF2-40B4-BE49-F238E27FC236}">
                  <a16:creationId xmlns:a16="http://schemas.microsoft.com/office/drawing/2014/main" id="{392D1112-B728-B1E6-07CD-9D317E6B9B28}"/>
                </a:ext>
              </a:extLst>
            </p:cNvPr>
            <p:cNvPicPr>
              <a:picLocks noChangeAspect="1"/>
            </p:cNvPicPr>
            <p:nvPr/>
          </p:nvPicPr>
          <p:blipFill>
            <a:blip r:embed="rId8"/>
            <a:stretch>
              <a:fillRect/>
            </a:stretch>
          </p:blipFill>
          <p:spPr>
            <a:xfrm>
              <a:off x="2623956" y="5392894"/>
              <a:ext cx="4007514" cy="435882"/>
            </a:xfrm>
            <a:prstGeom prst="rect">
              <a:avLst/>
            </a:prstGeom>
          </p:spPr>
        </p:pic>
      </p:grpSp>
    </p:spTree>
    <p:extLst>
      <p:ext uri="{BB962C8B-B14F-4D97-AF65-F5344CB8AC3E}">
        <p14:creationId xmlns:p14="http://schemas.microsoft.com/office/powerpoint/2010/main" val="2542796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7A5A-BFD7-F49E-8BB3-CDF9C3741EB3}"/>
              </a:ext>
            </a:extLst>
          </p:cNvPr>
          <p:cNvSpPr>
            <a:spLocks noGrp="1"/>
          </p:cNvSpPr>
          <p:nvPr>
            <p:ph type="title"/>
          </p:nvPr>
        </p:nvSpPr>
        <p:spPr/>
        <p:txBody>
          <a:bodyPr/>
          <a:lstStyle/>
          <a:p>
            <a:r>
              <a:rPr lang="en-US">
                <a:cs typeface="Calibri Light"/>
              </a:rPr>
              <a:t>Model Tuning</a:t>
            </a:r>
            <a:endParaRPr lang="en-US"/>
          </a:p>
        </p:txBody>
      </p:sp>
      <p:pic>
        <p:nvPicPr>
          <p:cNvPr id="9" name="Picture 9">
            <a:extLst>
              <a:ext uri="{FF2B5EF4-FFF2-40B4-BE49-F238E27FC236}">
                <a16:creationId xmlns:a16="http://schemas.microsoft.com/office/drawing/2014/main" id="{565D55D8-962F-E98B-0450-034319BC10DD}"/>
              </a:ext>
            </a:extLst>
          </p:cNvPr>
          <p:cNvPicPr>
            <a:picLocks noGrp="1" noChangeAspect="1"/>
          </p:cNvPicPr>
          <p:nvPr>
            <p:ph idx="1"/>
          </p:nvPr>
        </p:nvPicPr>
        <p:blipFill>
          <a:blip r:embed="rId3"/>
          <a:stretch>
            <a:fillRect/>
          </a:stretch>
        </p:blipFill>
        <p:spPr>
          <a:xfrm>
            <a:off x="4291012" y="2215356"/>
            <a:ext cx="3609975" cy="3571875"/>
          </a:xfrm>
        </p:spPr>
      </p:pic>
    </p:spTree>
    <p:extLst>
      <p:ext uri="{BB962C8B-B14F-4D97-AF65-F5344CB8AC3E}">
        <p14:creationId xmlns:p14="http://schemas.microsoft.com/office/powerpoint/2010/main" val="3226492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7A5A-BFD7-F49E-8BB3-CDF9C3741EB3}"/>
              </a:ext>
            </a:extLst>
          </p:cNvPr>
          <p:cNvSpPr>
            <a:spLocks noGrp="1"/>
          </p:cNvSpPr>
          <p:nvPr>
            <p:ph type="title"/>
          </p:nvPr>
        </p:nvSpPr>
        <p:spPr/>
        <p:txBody>
          <a:bodyPr/>
          <a:lstStyle/>
          <a:p>
            <a:r>
              <a:rPr lang="en-US">
                <a:cs typeface="Calibri Light"/>
              </a:rPr>
              <a:t>Demographic Parity</a:t>
            </a:r>
            <a:endParaRPr lang="en-US"/>
          </a:p>
        </p:txBody>
      </p:sp>
      <p:pic>
        <p:nvPicPr>
          <p:cNvPr id="10" name="Picture 10">
            <a:extLst>
              <a:ext uri="{FF2B5EF4-FFF2-40B4-BE49-F238E27FC236}">
                <a16:creationId xmlns:a16="http://schemas.microsoft.com/office/drawing/2014/main" id="{D24FF8F0-BED2-715E-9C3E-255852425224}"/>
              </a:ext>
            </a:extLst>
          </p:cNvPr>
          <p:cNvPicPr>
            <a:picLocks noGrp="1" noChangeAspect="1"/>
          </p:cNvPicPr>
          <p:nvPr>
            <p:ph idx="1"/>
          </p:nvPr>
        </p:nvPicPr>
        <p:blipFill>
          <a:blip r:embed="rId3"/>
          <a:stretch>
            <a:fillRect/>
          </a:stretch>
        </p:blipFill>
        <p:spPr>
          <a:xfrm>
            <a:off x="838200" y="2634624"/>
            <a:ext cx="10515600" cy="2733340"/>
          </a:xfrm>
        </p:spPr>
      </p:pic>
      <p:sp>
        <p:nvSpPr>
          <p:cNvPr id="3" name="TextBox 2">
            <a:extLst>
              <a:ext uri="{FF2B5EF4-FFF2-40B4-BE49-F238E27FC236}">
                <a16:creationId xmlns:a16="http://schemas.microsoft.com/office/drawing/2014/main" id="{EC528EEF-C0BF-B9F7-4909-B75AD4DEA44D}"/>
              </a:ext>
            </a:extLst>
          </p:cNvPr>
          <p:cNvSpPr txBox="1"/>
          <p:nvPr/>
        </p:nvSpPr>
        <p:spPr>
          <a:xfrm>
            <a:off x="3541089" y="5678765"/>
            <a:ext cx="51098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Group Percentage of People Selected = Same for all Groups</a:t>
            </a:r>
            <a:endParaRPr lang="en-US" dirty="0"/>
          </a:p>
        </p:txBody>
      </p:sp>
      <p:sp>
        <p:nvSpPr>
          <p:cNvPr id="4" name="Rectangle 3">
            <a:extLst>
              <a:ext uri="{FF2B5EF4-FFF2-40B4-BE49-F238E27FC236}">
                <a16:creationId xmlns:a16="http://schemas.microsoft.com/office/drawing/2014/main" id="{58CB85EC-686F-84D2-29F7-42209DE0EC6C}"/>
              </a:ext>
            </a:extLst>
          </p:cNvPr>
          <p:cNvSpPr/>
          <p:nvPr/>
        </p:nvSpPr>
        <p:spPr>
          <a:xfrm flipV="1">
            <a:off x="6496050" y="3363383"/>
            <a:ext cx="910166" cy="1915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68B74B-061B-A840-B407-CE94B62A2F86}"/>
              </a:ext>
            </a:extLst>
          </p:cNvPr>
          <p:cNvSpPr/>
          <p:nvPr/>
        </p:nvSpPr>
        <p:spPr>
          <a:xfrm flipV="1">
            <a:off x="10358966" y="3363382"/>
            <a:ext cx="910166" cy="1915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678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9C70-BC3F-30EC-2728-14BFDFEFDFDD}"/>
              </a:ext>
            </a:extLst>
          </p:cNvPr>
          <p:cNvSpPr>
            <a:spLocks noGrp="1"/>
          </p:cNvSpPr>
          <p:nvPr>
            <p:ph type="title"/>
          </p:nvPr>
        </p:nvSpPr>
        <p:spPr/>
        <p:txBody>
          <a:bodyPr/>
          <a:lstStyle/>
          <a:p>
            <a:r>
              <a:rPr lang="en-US">
                <a:cs typeface="Calibri Light"/>
              </a:rPr>
              <a:t>Equal Opportunity</a:t>
            </a:r>
            <a:endParaRPr lang="en-US"/>
          </a:p>
        </p:txBody>
      </p:sp>
      <p:pic>
        <p:nvPicPr>
          <p:cNvPr id="4" name="Picture 4">
            <a:extLst>
              <a:ext uri="{FF2B5EF4-FFF2-40B4-BE49-F238E27FC236}">
                <a16:creationId xmlns:a16="http://schemas.microsoft.com/office/drawing/2014/main" id="{767B5BB2-74B1-A47F-2355-47D1104E5B43}"/>
              </a:ext>
            </a:extLst>
          </p:cNvPr>
          <p:cNvPicPr>
            <a:picLocks noGrp="1" noChangeAspect="1"/>
          </p:cNvPicPr>
          <p:nvPr>
            <p:ph idx="1"/>
          </p:nvPr>
        </p:nvPicPr>
        <p:blipFill>
          <a:blip r:embed="rId3"/>
          <a:stretch>
            <a:fillRect/>
          </a:stretch>
        </p:blipFill>
        <p:spPr>
          <a:xfrm>
            <a:off x="838200" y="2704607"/>
            <a:ext cx="10515600" cy="2593374"/>
          </a:xfrm>
        </p:spPr>
      </p:pic>
      <p:sp>
        <p:nvSpPr>
          <p:cNvPr id="5" name="TextBox 4">
            <a:extLst>
              <a:ext uri="{FF2B5EF4-FFF2-40B4-BE49-F238E27FC236}">
                <a16:creationId xmlns:a16="http://schemas.microsoft.com/office/drawing/2014/main" id="{BAF4E2AD-BFB7-D211-99BC-9F2D8888BAB9}"/>
              </a:ext>
            </a:extLst>
          </p:cNvPr>
          <p:cNvSpPr txBox="1"/>
          <p:nvPr/>
        </p:nvSpPr>
        <p:spPr>
          <a:xfrm>
            <a:off x="4029919" y="5592501"/>
            <a:ext cx="4132160" cy="8627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Same true positive rate for  both groups</a:t>
            </a:r>
            <a:endParaRPr lang="en-US" sz="2400">
              <a:cs typeface="Calibri"/>
            </a:endParaRPr>
          </a:p>
        </p:txBody>
      </p:sp>
      <p:sp>
        <p:nvSpPr>
          <p:cNvPr id="6" name="Rectangle 5">
            <a:extLst>
              <a:ext uri="{FF2B5EF4-FFF2-40B4-BE49-F238E27FC236}">
                <a16:creationId xmlns:a16="http://schemas.microsoft.com/office/drawing/2014/main" id="{90201C89-F5E8-FE99-2CF2-CFB8ADF5C179}"/>
              </a:ext>
            </a:extLst>
          </p:cNvPr>
          <p:cNvSpPr/>
          <p:nvPr/>
        </p:nvSpPr>
        <p:spPr>
          <a:xfrm flipV="1">
            <a:off x="5659967" y="4262966"/>
            <a:ext cx="1746249" cy="1026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BFF21F-439E-2ED4-BEFE-5B779ADC726C}"/>
              </a:ext>
            </a:extLst>
          </p:cNvPr>
          <p:cNvSpPr/>
          <p:nvPr/>
        </p:nvSpPr>
        <p:spPr>
          <a:xfrm flipV="1">
            <a:off x="9491133" y="4262965"/>
            <a:ext cx="1746249" cy="1026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188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4369-D9C8-7CFB-BC21-ED6092E1DF33}"/>
              </a:ext>
            </a:extLst>
          </p:cNvPr>
          <p:cNvSpPr>
            <a:spLocks noGrp="1"/>
          </p:cNvSpPr>
          <p:nvPr>
            <p:ph type="title"/>
          </p:nvPr>
        </p:nvSpPr>
        <p:spPr/>
        <p:txBody>
          <a:bodyPr/>
          <a:lstStyle/>
          <a:p>
            <a:r>
              <a:rPr lang="en-US">
                <a:cs typeface="Calibri Light"/>
              </a:rPr>
              <a:t>Equal Accuracy</a:t>
            </a:r>
            <a:endParaRPr lang="en-US"/>
          </a:p>
        </p:txBody>
      </p:sp>
      <p:pic>
        <p:nvPicPr>
          <p:cNvPr id="5" name="Picture 5">
            <a:extLst>
              <a:ext uri="{FF2B5EF4-FFF2-40B4-BE49-F238E27FC236}">
                <a16:creationId xmlns:a16="http://schemas.microsoft.com/office/drawing/2014/main" id="{355ED1EA-BB49-90F0-95DC-DE026537F657}"/>
              </a:ext>
            </a:extLst>
          </p:cNvPr>
          <p:cNvPicPr>
            <a:picLocks noGrp="1" noChangeAspect="1"/>
          </p:cNvPicPr>
          <p:nvPr>
            <p:ph idx="1"/>
          </p:nvPr>
        </p:nvPicPr>
        <p:blipFill>
          <a:blip r:embed="rId3"/>
          <a:stretch>
            <a:fillRect/>
          </a:stretch>
        </p:blipFill>
        <p:spPr>
          <a:xfrm>
            <a:off x="838200" y="2662502"/>
            <a:ext cx="10515600" cy="2677583"/>
          </a:xfrm>
        </p:spPr>
      </p:pic>
      <p:sp>
        <p:nvSpPr>
          <p:cNvPr id="4" name="TextBox 3">
            <a:extLst>
              <a:ext uri="{FF2B5EF4-FFF2-40B4-BE49-F238E27FC236}">
                <a16:creationId xmlns:a16="http://schemas.microsoft.com/office/drawing/2014/main" id="{D1B4D8E7-E140-61DE-E316-3E44FFC1D8FC}"/>
              </a:ext>
            </a:extLst>
          </p:cNvPr>
          <p:cNvSpPr txBox="1"/>
          <p:nvPr/>
        </p:nvSpPr>
        <p:spPr>
          <a:xfrm>
            <a:off x="4571340" y="5572449"/>
            <a:ext cx="30593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Same model accuracy for both groups</a:t>
            </a:r>
            <a:endParaRPr lang="en-US" sz="2400">
              <a:cs typeface="Calibri"/>
            </a:endParaRPr>
          </a:p>
        </p:txBody>
      </p:sp>
      <p:sp>
        <p:nvSpPr>
          <p:cNvPr id="6" name="Rectangle 5">
            <a:extLst>
              <a:ext uri="{FF2B5EF4-FFF2-40B4-BE49-F238E27FC236}">
                <a16:creationId xmlns:a16="http://schemas.microsoft.com/office/drawing/2014/main" id="{B4F15347-72DC-D8C6-DBF7-78BB6DB3CB8D}"/>
              </a:ext>
            </a:extLst>
          </p:cNvPr>
          <p:cNvSpPr/>
          <p:nvPr/>
        </p:nvSpPr>
        <p:spPr>
          <a:xfrm flipV="1">
            <a:off x="6379633" y="4315882"/>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C47477-6C30-659E-3922-46100C681B01}"/>
              </a:ext>
            </a:extLst>
          </p:cNvPr>
          <p:cNvSpPr/>
          <p:nvPr/>
        </p:nvSpPr>
        <p:spPr>
          <a:xfrm flipV="1">
            <a:off x="5427132" y="3342215"/>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3A1FBC0-1107-AA2A-3D0E-F5934667C7D8}"/>
              </a:ext>
            </a:extLst>
          </p:cNvPr>
          <p:cNvSpPr/>
          <p:nvPr/>
        </p:nvSpPr>
        <p:spPr>
          <a:xfrm flipV="1">
            <a:off x="10327216" y="4315881"/>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657BD2-96A8-CA9B-77E1-D72612FD3ECF}"/>
              </a:ext>
            </a:extLst>
          </p:cNvPr>
          <p:cNvSpPr/>
          <p:nvPr/>
        </p:nvSpPr>
        <p:spPr>
          <a:xfrm flipV="1">
            <a:off x="9374715" y="3342214"/>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688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BA7F-705F-5B7C-CB41-8BB786EC2951}"/>
              </a:ext>
            </a:extLst>
          </p:cNvPr>
          <p:cNvSpPr>
            <a:spLocks noGrp="1"/>
          </p:cNvSpPr>
          <p:nvPr>
            <p:ph type="title"/>
          </p:nvPr>
        </p:nvSpPr>
        <p:spPr/>
        <p:txBody>
          <a:bodyPr/>
          <a:lstStyle/>
          <a:p>
            <a:r>
              <a:rPr lang="en-US" dirty="0"/>
              <a:t>Terms Glossary and Other Resources</a:t>
            </a:r>
          </a:p>
        </p:txBody>
      </p:sp>
      <p:pic>
        <p:nvPicPr>
          <p:cNvPr id="9" name="Picture 8">
            <a:extLst>
              <a:ext uri="{FF2B5EF4-FFF2-40B4-BE49-F238E27FC236}">
                <a16:creationId xmlns:a16="http://schemas.microsoft.com/office/drawing/2014/main" id="{59D7A60B-9191-45BB-7DC9-9D12D0745546}"/>
              </a:ext>
            </a:extLst>
          </p:cNvPr>
          <p:cNvPicPr>
            <a:picLocks noChangeAspect="1"/>
          </p:cNvPicPr>
          <p:nvPr/>
        </p:nvPicPr>
        <p:blipFill>
          <a:blip r:embed="rId3"/>
          <a:stretch>
            <a:fillRect/>
          </a:stretch>
        </p:blipFill>
        <p:spPr>
          <a:xfrm>
            <a:off x="4327450" y="2170268"/>
            <a:ext cx="3537100" cy="925478"/>
          </a:xfrm>
          <a:prstGeom prst="rect">
            <a:avLst/>
          </a:prstGeom>
        </p:spPr>
      </p:pic>
      <p:pic>
        <p:nvPicPr>
          <p:cNvPr id="11" name="Picture 10">
            <a:extLst>
              <a:ext uri="{FF2B5EF4-FFF2-40B4-BE49-F238E27FC236}">
                <a16:creationId xmlns:a16="http://schemas.microsoft.com/office/drawing/2014/main" id="{3A168218-92E3-2136-C95B-7A56472BB2E0}"/>
              </a:ext>
            </a:extLst>
          </p:cNvPr>
          <p:cNvPicPr>
            <a:picLocks noChangeAspect="1"/>
          </p:cNvPicPr>
          <p:nvPr/>
        </p:nvPicPr>
        <p:blipFill>
          <a:blip r:embed="rId4"/>
          <a:stretch>
            <a:fillRect/>
          </a:stretch>
        </p:blipFill>
        <p:spPr>
          <a:xfrm>
            <a:off x="4739477" y="3575326"/>
            <a:ext cx="2713044" cy="1052256"/>
          </a:xfrm>
          <a:prstGeom prst="rect">
            <a:avLst/>
          </a:prstGeom>
        </p:spPr>
      </p:pic>
      <p:pic>
        <p:nvPicPr>
          <p:cNvPr id="13" name="Picture 12">
            <a:extLst>
              <a:ext uri="{FF2B5EF4-FFF2-40B4-BE49-F238E27FC236}">
                <a16:creationId xmlns:a16="http://schemas.microsoft.com/office/drawing/2014/main" id="{DE0553F3-4E90-CB09-33D5-F9121571BF9F}"/>
              </a:ext>
            </a:extLst>
          </p:cNvPr>
          <p:cNvPicPr>
            <a:picLocks noChangeAspect="1"/>
          </p:cNvPicPr>
          <p:nvPr/>
        </p:nvPicPr>
        <p:blipFill>
          <a:blip r:embed="rId5"/>
          <a:stretch>
            <a:fillRect/>
          </a:stretch>
        </p:blipFill>
        <p:spPr>
          <a:xfrm>
            <a:off x="4530294" y="5119588"/>
            <a:ext cx="3131411" cy="722634"/>
          </a:xfrm>
          <a:prstGeom prst="rect">
            <a:avLst/>
          </a:prstGeom>
        </p:spPr>
      </p:pic>
    </p:spTree>
    <p:extLst>
      <p:ext uri="{BB962C8B-B14F-4D97-AF65-F5344CB8AC3E}">
        <p14:creationId xmlns:p14="http://schemas.microsoft.com/office/powerpoint/2010/main" val="808298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A89A-10A0-08FB-2447-4701500829D8}"/>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F73F640F-92AC-4980-18D3-8C782349BA2F}"/>
              </a:ext>
            </a:extLst>
          </p:cNvPr>
          <p:cNvSpPr>
            <a:spLocks noGrp="1"/>
          </p:cNvSpPr>
          <p:nvPr>
            <p:ph idx="1"/>
          </p:nvPr>
        </p:nvSpPr>
        <p:spPr/>
        <p:txBody>
          <a:bodyPr vert="horz" lIns="91440" tIns="45720" rIns="91440" bIns="45720" rtlCol="0" anchor="t">
            <a:normAutofit/>
          </a:bodyPr>
          <a:lstStyle/>
          <a:p>
            <a:r>
              <a:rPr lang="en-US" sz="3600" dirty="0">
                <a:ea typeface="Calibri"/>
                <a:cs typeface="Calibri"/>
              </a:rPr>
              <a:t>Align with DoD Ethical Principals</a:t>
            </a:r>
          </a:p>
          <a:p>
            <a:r>
              <a:rPr lang="en-US" sz="3600" dirty="0">
                <a:ea typeface="Calibri"/>
                <a:cs typeface="Calibri"/>
              </a:rPr>
              <a:t>Investigate Data for Bias</a:t>
            </a:r>
          </a:p>
          <a:p>
            <a:r>
              <a:rPr lang="en-US" sz="3600" dirty="0">
                <a:ea typeface="Calibri"/>
                <a:cs typeface="Calibri"/>
              </a:rPr>
              <a:t>Human Centered Design </a:t>
            </a:r>
          </a:p>
          <a:p>
            <a:r>
              <a:rPr lang="en-US" sz="3600" dirty="0">
                <a:ea typeface="Calibri"/>
                <a:cs typeface="Calibri"/>
              </a:rPr>
              <a:t>Tune Models </a:t>
            </a:r>
          </a:p>
        </p:txBody>
      </p:sp>
    </p:spTree>
    <p:extLst>
      <p:ext uri="{BB962C8B-B14F-4D97-AF65-F5344CB8AC3E}">
        <p14:creationId xmlns:p14="http://schemas.microsoft.com/office/powerpoint/2010/main" val="3426995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ECD1-32CC-E1E4-9A27-1C16802BB2BE}"/>
              </a:ext>
            </a:extLst>
          </p:cNvPr>
          <p:cNvSpPr>
            <a:spLocks noGrp="1"/>
          </p:cNvSpPr>
          <p:nvPr>
            <p:ph type="title"/>
          </p:nvPr>
        </p:nvSpPr>
        <p:spPr/>
        <p:txBody>
          <a:bodyPr/>
          <a:lstStyle/>
          <a:p>
            <a:r>
              <a:rPr lang="en-US" dirty="0"/>
              <a:t>WKSP DSS 420 Summary</a:t>
            </a:r>
          </a:p>
        </p:txBody>
      </p:sp>
      <p:sp>
        <p:nvSpPr>
          <p:cNvPr id="3" name="Content Placeholder 2">
            <a:extLst>
              <a:ext uri="{FF2B5EF4-FFF2-40B4-BE49-F238E27FC236}">
                <a16:creationId xmlns:a16="http://schemas.microsoft.com/office/drawing/2014/main" id="{0C4E093B-4960-069E-5338-01833E6C5572}"/>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3600" dirty="0">
                <a:ea typeface="Calibri"/>
                <a:cs typeface="Calibri"/>
              </a:rPr>
              <a:t>Recommender Systems</a:t>
            </a:r>
          </a:p>
          <a:p>
            <a:r>
              <a:rPr lang="en-US" sz="3600" dirty="0">
                <a:ea typeface="Calibri"/>
                <a:cs typeface="Calibri"/>
              </a:rPr>
              <a:t>Reinforcement Learning</a:t>
            </a:r>
          </a:p>
          <a:p>
            <a:r>
              <a:rPr lang="en-US" sz="3600" dirty="0">
                <a:ea typeface="Calibri"/>
                <a:cs typeface="Calibri"/>
              </a:rPr>
              <a:t>Natural Language Processing</a:t>
            </a:r>
          </a:p>
          <a:p>
            <a:r>
              <a:rPr lang="en-US" sz="3600" dirty="0">
                <a:ea typeface="Calibri"/>
                <a:cs typeface="Calibri"/>
              </a:rPr>
              <a:t>Transformers</a:t>
            </a:r>
          </a:p>
          <a:p>
            <a:r>
              <a:rPr lang="en-US" sz="3600" dirty="0">
                <a:ea typeface="Calibri"/>
                <a:cs typeface="Calibri"/>
              </a:rPr>
              <a:t>Generative AI</a:t>
            </a:r>
          </a:p>
          <a:p>
            <a:r>
              <a:rPr lang="en-US" sz="3600" dirty="0">
                <a:ea typeface="Calibri"/>
                <a:cs typeface="Calibri"/>
              </a:rPr>
              <a:t>AI Ethics and Bias</a:t>
            </a:r>
          </a:p>
        </p:txBody>
      </p:sp>
    </p:spTree>
    <p:extLst>
      <p:ext uri="{BB962C8B-B14F-4D97-AF65-F5344CB8AC3E}">
        <p14:creationId xmlns:p14="http://schemas.microsoft.com/office/powerpoint/2010/main" val="161953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t>Intentional Harm</a:t>
            </a:r>
          </a:p>
          <a:p>
            <a:r>
              <a:rPr lang="en-US">
                <a:solidFill>
                  <a:schemeClr val="bg1">
                    <a:lumMod val="85000"/>
                    <a:lumOff val="15000"/>
                  </a:schemeClr>
                </a:solidFill>
              </a:rPr>
              <a:t>Trust</a:t>
            </a:r>
          </a:p>
          <a:p>
            <a:r>
              <a:rPr lang="en-US">
                <a:solidFill>
                  <a:schemeClr val="bg1">
                    <a:lumMod val="85000"/>
                    <a:lumOff val="15000"/>
                  </a:schemeClr>
                </a:solidFill>
              </a:rPr>
              <a:t>Security</a:t>
            </a:r>
          </a:p>
          <a:p>
            <a:r>
              <a:rPr lang="en-US">
                <a:solidFill>
                  <a:schemeClr val="bg1">
                    <a:lumMod val="85000"/>
                    <a:lumOff val="15000"/>
                  </a:schemeClr>
                </a:solidFill>
              </a:rPr>
              <a:t>Opacity</a:t>
            </a:r>
          </a:p>
          <a:p>
            <a:r>
              <a:rPr lang="en-US">
                <a:solidFill>
                  <a:schemeClr val="bg1">
                    <a:lumMod val="85000"/>
                    <a:lumOff val="15000"/>
                  </a:schemeClr>
                </a:solidFill>
              </a:rPr>
              <a:t>Bias</a:t>
            </a:r>
          </a:p>
        </p:txBody>
      </p:sp>
      <p:sp>
        <p:nvSpPr>
          <p:cNvPr id="5" name="Content Placeholder 2">
            <a:extLst>
              <a:ext uri="{FF2B5EF4-FFF2-40B4-BE49-F238E27FC236}">
                <a16:creationId xmlns:a16="http://schemas.microsoft.com/office/drawing/2014/main" id="{8F51DD3D-F39C-B403-157D-CD8C9C59F66F}"/>
              </a:ext>
            </a:extLst>
          </p:cNvPr>
          <p:cNvSpPr txBox="1">
            <a:spLocks/>
          </p:cNvSpPr>
          <p:nvPr/>
        </p:nvSpPr>
        <p:spPr>
          <a:xfrm>
            <a:off x="5000625" y="1405160"/>
            <a:ext cx="5124450" cy="1325562"/>
          </a:xfrm>
          <a:prstGeom prst="rect">
            <a:avLst/>
          </a:prstGeom>
          <a:ln>
            <a:solidFill>
              <a:srgbClr val="FF000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Recommender Systems</a:t>
            </a:r>
          </a:p>
          <a:p>
            <a:r>
              <a:rPr lang="en-US"/>
              <a:t>Advertising </a:t>
            </a:r>
          </a:p>
          <a:p>
            <a:r>
              <a:rPr lang="en-US"/>
              <a:t>Extremism</a:t>
            </a:r>
          </a:p>
        </p:txBody>
      </p:sp>
      <p:sp>
        <p:nvSpPr>
          <p:cNvPr id="6" name="Arrow: Right 5">
            <a:extLst>
              <a:ext uri="{FF2B5EF4-FFF2-40B4-BE49-F238E27FC236}">
                <a16:creationId xmlns:a16="http://schemas.microsoft.com/office/drawing/2014/main" id="{BB03A110-E476-3DBF-2E86-71457DD73D39}"/>
              </a:ext>
            </a:extLst>
          </p:cNvPr>
          <p:cNvSpPr/>
          <p:nvPr/>
        </p:nvSpPr>
        <p:spPr>
          <a:xfrm>
            <a:off x="3857625" y="1825625"/>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452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t>Trust</a:t>
            </a:r>
          </a:p>
          <a:p>
            <a:r>
              <a:rPr lang="en-US">
                <a:solidFill>
                  <a:schemeClr val="bg1">
                    <a:lumMod val="85000"/>
                    <a:lumOff val="15000"/>
                  </a:schemeClr>
                </a:solidFill>
              </a:rPr>
              <a:t>Security</a:t>
            </a:r>
          </a:p>
          <a:p>
            <a:r>
              <a:rPr lang="en-US">
                <a:solidFill>
                  <a:schemeClr val="bg1">
                    <a:lumMod val="85000"/>
                    <a:lumOff val="15000"/>
                  </a:schemeClr>
                </a:solidFill>
              </a:rPr>
              <a:t>Opacity</a:t>
            </a:r>
          </a:p>
          <a:p>
            <a:r>
              <a:rPr lang="en-US">
                <a:solidFill>
                  <a:schemeClr val="bg1">
                    <a:lumMod val="85000"/>
                    <a:lumOff val="15000"/>
                  </a:schemeClr>
                </a:solidFill>
              </a:rPr>
              <a:t>Bias</a:t>
            </a:r>
          </a:p>
        </p:txBody>
      </p:sp>
      <p:sp>
        <p:nvSpPr>
          <p:cNvPr id="4" name="Content Placeholder 2">
            <a:extLst>
              <a:ext uri="{FF2B5EF4-FFF2-40B4-BE49-F238E27FC236}">
                <a16:creationId xmlns:a16="http://schemas.microsoft.com/office/drawing/2014/main" id="{AD109B72-8224-A7B0-D7E7-087A8E0212E4}"/>
              </a:ext>
            </a:extLst>
          </p:cNvPr>
          <p:cNvSpPr txBox="1">
            <a:spLocks/>
          </p:cNvSpPr>
          <p:nvPr/>
        </p:nvSpPr>
        <p:spPr>
          <a:xfrm>
            <a:off x="4886325" y="1938338"/>
            <a:ext cx="5124450" cy="132556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Trusting that an AI model will do what it was designed to do… and nothing else</a:t>
            </a:r>
          </a:p>
        </p:txBody>
      </p:sp>
      <p:sp>
        <p:nvSpPr>
          <p:cNvPr id="5" name="Arrow: Right 4">
            <a:extLst>
              <a:ext uri="{FF2B5EF4-FFF2-40B4-BE49-F238E27FC236}">
                <a16:creationId xmlns:a16="http://schemas.microsoft.com/office/drawing/2014/main" id="{350FA6B4-5F46-744B-D59A-6ECD23187F64}"/>
              </a:ext>
            </a:extLst>
          </p:cNvPr>
          <p:cNvSpPr/>
          <p:nvPr/>
        </p:nvSpPr>
        <p:spPr>
          <a:xfrm>
            <a:off x="3762375" y="2358803"/>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137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solidFill>
                  <a:schemeClr val="bg1">
                    <a:lumMod val="85000"/>
                    <a:lumOff val="15000"/>
                  </a:schemeClr>
                </a:solidFill>
              </a:rPr>
              <a:t>Trust</a:t>
            </a:r>
          </a:p>
          <a:p>
            <a:r>
              <a:rPr lang="en-US"/>
              <a:t>Security</a:t>
            </a:r>
          </a:p>
          <a:p>
            <a:r>
              <a:rPr lang="en-US">
                <a:solidFill>
                  <a:schemeClr val="bg1">
                    <a:lumMod val="85000"/>
                    <a:lumOff val="15000"/>
                  </a:schemeClr>
                </a:solidFill>
              </a:rPr>
              <a:t>Opacity</a:t>
            </a:r>
          </a:p>
          <a:p>
            <a:r>
              <a:rPr lang="en-US">
                <a:solidFill>
                  <a:schemeClr val="bg1">
                    <a:lumMod val="85000"/>
                    <a:lumOff val="15000"/>
                  </a:schemeClr>
                </a:solidFill>
              </a:rPr>
              <a:t>Bias</a:t>
            </a:r>
          </a:p>
        </p:txBody>
      </p:sp>
      <p:sp>
        <p:nvSpPr>
          <p:cNvPr id="4" name="Content Placeholder 2">
            <a:extLst>
              <a:ext uri="{FF2B5EF4-FFF2-40B4-BE49-F238E27FC236}">
                <a16:creationId xmlns:a16="http://schemas.microsoft.com/office/drawing/2014/main" id="{44C88C73-5E66-2ADF-BC97-FF872CA16BEC}"/>
              </a:ext>
            </a:extLst>
          </p:cNvPr>
          <p:cNvSpPr txBox="1">
            <a:spLocks/>
          </p:cNvSpPr>
          <p:nvPr/>
        </p:nvSpPr>
        <p:spPr>
          <a:xfrm>
            <a:off x="4962525" y="2614613"/>
            <a:ext cx="4305300" cy="905097"/>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Are models secure against attack and subversion</a:t>
            </a:r>
          </a:p>
        </p:txBody>
      </p:sp>
      <p:sp>
        <p:nvSpPr>
          <p:cNvPr id="5" name="Arrow: Right 4">
            <a:extLst>
              <a:ext uri="{FF2B5EF4-FFF2-40B4-BE49-F238E27FC236}">
                <a16:creationId xmlns:a16="http://schemas.microsoft.com/office/drawing/2014/main" id="{5378AE77-E0B7-B37C-F0F4-C7B75CE8D245}"/>
              </a:ext>
            </a:extLst>
          </p:cNvPr>
          <p:cNvSpPr/>
          <p:nvPr/>
        </p:nvSpPr>
        <p:spPr>
          <a:xfrm>
            <a:off x="3867150" y="2844578"/>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8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solidFill>
                  <a:schemeClr val="bg1">
                    <a:lumMod val="85000"/>
                    <a:lumOff val="15000"/>
                  </a:schemeClr>
                </a:solidFill>
              </a:rPr>
              <a:t>Trust</a:t>
            </a:r>
          </a:p>
          <a:p>
            <a:r>
              <a:rPr lang="en-US">
                <a:solidFill>
                  <a:schemeClr val="bg1">
                    <a:lumMod val="85000"/>
                    <a:lumOff val="15000"/>
                  </a:schemeClr>
                </a:solidFill>
              </a:rPr>
              <a:t>Security</a:t>
            </a:r>
          </a:p>
          <a:p>
            <a:r>
              <a:rPr lang="en-US"/>
              <a:t>Opacity</a:t>
            </a:r>
          </a:p>
          <a:p>
            <a:r>
              <a:rPr lang="en-US">
                <a:solidFill>
                  <a:schemeClr val="bg1">
                    <a:lumMod val="85000"/>
                    <a:lumOff val="15000"/>
                  </a:schemeClr>
                </a:solidFill>
              </a:rPr>
              <a:t>Bias</a:t>
            </a:r>
          </a:p>
        </p:txBody>
      </p:sp>
      <p:sp>
        <p:nvSpPr>
          <p:cNvPr id="4" name="Content Placeholder 2">
            <a:extLst>
              <a:ext uri="{FF2B5EF4-FFF2-40B4-BE49-F238E27FC236}">
                <a16:creationId xmlns:a16="http://schemas.microsoft.com/office/drawing/2014/main" id="{04EC2D62-829B-2800-9892-EE6E6F3A03D4}"/>
              </a:ext>
            </a:extLst>
          </p:cNvPr>
          <p:cNvSpPr txBox="1">
            <a:spLocks/>
          </p:cNvSpPr>
          <p:nvPr/>
        </p:nvSpPr>
        <p:spPr>
          <a:xfrm>
            <a:off x="4991100" y="2928938"/>
            <a:ext cx="4239986" cy="905097"/>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Easy to understand or black box?</a:t>
            </a:r>
          </a:p>
        </p:txBody>
      </p:sp>
      <p:sp>
        <p:nvSpPr>
          <p:cNvPr id="5" name="Arrow: Right 4">
            <a:extLst>
              <a:ext uri="{FF2B5EF4-FFF2-40B4-BE49-F238E27FC236}">
                <a16:creationId xmlns:a16="http://schemas.microsoft.com/office/drawing/2014/main" id="{6BC66EF3-5DEB-3F82-B0C5-432EE450168C}"/>
              </a:ext>
            </a:extLst>
          </p:cNvPr>
          <p:cNvSpPr/>
          <p:nvPr/>
        </p:nvSpPr>
        <p:spPr>
          <a:xfrm>
            <a:off x="3867150" y="3349403"/>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26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solidFill>
                  <a:schemeClr val="bg1">
                    <a:lumMod val="85000"/>
                    <a:lumOff val="15000"/>
                  </a:schemeClr>
                </a:solidFill>
              </a:rPr>
              <a:t>Trust</a:t>
            </a:r>
          </a:p>
          <a:p>
            <a:r>
              <a:rPr lang="en-US">
                <a:solidFill>
                  <a:schemeClr val="bg1">
                    <a:lumMod val="85000"/>
                    <a:lumOff val="15000"/>
                  </a:schemeClr>
                </a:solidFill>
              </a:rPr>
              <a:t>Security</a:t>
            </a:r>
          </a:p>
          <a:p>
            <a:r>
              <a:rPr lang="en-US">
                <a:solidFill>
                  <a:schemeClr val="bg1">
                    <a:lumMod val="85000"/>
                    <a:lumOff val="15000"/>
                  </a:schemeClr>
                </a:solidFill>
              </a:rPr>
              <a:t>Opacity</a:t>
            </a:r>
          </a:p>
          <a:p>
            <a:r>
              <a:rPr lang="en-US"/>
              <a:t>Bias</a:t>
            </a:r>
          </a:p>
        </p:txBody>
      </p:sp>
      <p:sp>
        <p:nvSpPr>
          <p:cNvPr id="4" name="Content Placeholder 2">
            <a:extLst>
              <a:ext uri="{FF2B5EF4-FFF2-40B4-BE49-F238E27FC236}">
                <a16:creationId xmlns:a16="http://schemas.microsoft.com/office/drawing/2014/main" id="{9A71AFBE-7E75-5FE9-AA35-9C19A3B7493D}"/>
              </a:ext>
            </a:extLst>
          </p:cNvPr>
          <p:cNvSpPr txBox="1">
            <a:spLocks/>
          </p:cNvSpPr>
          <p:nvPr/>
        </p:nvSpPr>
        <p:spPr>
          <a:xfrm>
            <a:off x="5019675" y="3605213"/>
            <a:ext cx="4419600" cy="97631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Biased to artificially favor a group or outcome</a:t>
            </a:r>
          </a:p>
        </p:txBody>
      </p:sp>
      <p:sp>
        <p:nvSpPr>
          <p:cNvPr id="5" name="Arrow: Right 4">
            <a:extLst>
              <a:ext uri="{FF2B5EF4-FFF2-40B4-BE49-F238E27FC236}">
                <a16:creationId xmlns:a16="http://schemas.microsoft.com/office/drawing/2014/main" id="{634BB474-B826-89D9-B979-3DF9178EA743}"/>
              </a:ext>
            </a:extLst>
          </p:cNvPr>
          <p:cNvSpPr/>
          <p:nvPr/>
        </p:nvSpPr>
        <p:spPr>
          <a:xfrm>
            <a:off x="3876675" y="3854228"/>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33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6F55-CABB-4CED-EB1B-96EFD6CABAE3}"/>
              </a:ext>
            </a:extLst>
          </p:cNvPr>
          <p:cNvSpPr>
            <a:spLocks noGrp="1"/>
          </p:cNvSpPr>
          <p:nvPr>
            <p:ph type="title"/>
          </p:nvPr>
        </p:nvSpPr>
        <p:spPr/>
        <p:txBody>
          <a:bodyPr/>
          <a:lstStyle/>
          <a:p>
            <a:r>
              <a:rPr lang="en-US"/>
              <a:t>Use Case – Boston Housing Data</a:t>
            </a:r>
          </a:p>
        </p:txBody>
      </p:sp>
      <p:pic>
        <p:nvPicPr>
          <p:cNvPr id="5" name="Content Placeholder 4">
            <a:extLst>
              <a:ext uri="{FF2B5EF4-FFF2-40B4-BE49-F238E27FC236}">
                <a16:creationId xmlns:a16="http://schemas.microsoft.com/office/drawing/2014/main" id="{B7C235EE-72DC-AE79-DC6E-F7D1CC2773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3122" y="1675771"/>
            <a:ext cx="8412675" cy="1496001"/>
          </a:xfrm>
        </p:spPr>
      </p:pic>
      <p:sp>
        <p:nvSpPr>
          <p:cNvPr id="6" name="Rectangle 5">
            <a:extLst>
              <a:ext uri="{FF2B5EF4-FFF2-40B4-BE49-F238E27FC236}">
                <a16:creationId xmlns:a16="http://schemas.microsoft.com/office/drawing/2014/main" id="{4A623459-E2B3-F36A-843B-B32843471970}"/>
              </a:ext>
            </a:extLst>
          </p:cNvPr>
          <p:cNvSpPr/>
          <p:nvPr/>
        </p:nvSpPr>
        <p:spPr>
          <a:xfrm>
            <a:off x="766622" y="2192855"/>
            <a:ext cx="4498435" cy="4275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0780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1870</TotalTime>
  <Words>4487</Words>
  <Application>Microsoft Office PowerPoint</Application>
  <PresentationFormat>Widescreen</PresentationFormat>
  <Paragraphs>372</Paragraphs>
  <Slides>36</Slides>
  <Notes>36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Arial,Sans-Serif</vt:lpstr>
      <vt:lpstr>Calibri</vt:lpstr>
      <vt:lpstr>Calibri Light</vt:lpstr>
      <vt:lpstr>Office Theme</vt:lpstr>
      <vt:lpstr>Bias in Artificial Intelligence</vt:lpstr>
      <vt:lpstr>PowerPoint Presentation</vt:lpstr>
      <vt:lpstr>AI Ethical Issues</vt:lpstr>
      <vt:lpstr>AI Ethical Issues</vt:lpstr>
      <vt:lpstr>AI Ethical Issues</vt:lpstr>
      <vt:lpstr>AI Ethical Issues</vt:lpstr>
      <vt:lpstr>AI Ethical Issues</vt:lpstr>
      <vt:lpstr>AI Ethical Issues</vt:lpstr>
      <vt:lpstr>Use Case – Boston Housing Data</vt:lpstr>
      <vt:lpstr>Use Case – Boston Housing Data</vt:lpstr>
      <vt:lpstr>Types of AI Bias</vt:lpstr>
      <vt:lpstr>Historical Bias </vt:lpstr>
      <vt:lpstr>Representation Bias</vt:lpstr>
      <vt:lpstr>Measurement Bias </vt:lpstr>
      <vt:lpstr>Aggregation Bias</vt:lpstr>
      <vt:lpstr>Evaluation Bias and Deployment Bias</vt:lpstr>
      <vt:lpstr>The "So What" Factor</vt:lpstr>
      <vt:lpstr>Solutions</vt:lpstr>
      <vt:lpstr>Government Response</vt:lpstr>
      <vt:lpstr>Strategy and Guidance</vt:lpstr>
      <vt:lpstr>DOD Ethical Principals</vt:lpstr>
      <vt:lpstr>Human-Centered DoD Strategy</vt:lpstr>
      <vt:lpstr>General Research Guidelines</vt:lpstr>
      <vt:lpstr>General Research Guidelines</vt:lpstr>
      <vt:lpstr>General Research Guidelines</vt:lpstr>
      <vt:lpstr>General Research Guidelines</vt:lpstr>
      <vt:lpstr>General Research Guidelines</vt:lpstr>
      <vt:lpstr>General Research Guidelines</vt:lpstr>
      <vt:lpstr>CDAO RAI Tenets</vt:lpstr>
      <vt:lpstr>Model Tuning</vt:lpstr>
      <vt:lpstr>Demographic Parity</vt:lpstr>
      <vt:lpstr>Equal Opportunity</vt:lpstr>
      <vt:lpstr>Equal Accuracy</vt:lpstr>
      <vt:lpstr>Terms Glossary and Other Resources</vt:lpstr>
      <vt:lpstr>Summary</vt:lpstr>
      <vt:lpstr>WKSP DSS 420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PAMILAGAS, KEVIN S CTR USAF AETC AFIT/LSM</cp:lastModifiedBy>
  <cp:revision>279</cp:revision>
  <dcterms:created xsi:type="dcterms:W3CDTF">2022-09-16T13:04:07Z</dcterms:created>
  <dcterms:modified xsi:type="dcterms:W3CDTF">2025-05-30T14:50:39Z</dcterms:modified>
</cp:coreProperties>
</file>